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FE3907-1945-4A52-BBD4-BD33E3C0F9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CD15D686-E87A-4835-AFEC-A69920B935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93987CC-D78E-4C34-8CDA-CCB9E6349631}"/>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7FF422CF-C3DF-4D66-B134-8FC16A5082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DB37C7C-C5B5-4BA6-AD7E-1D8A3908ED46}"/>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774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F44F08-FDBB-4234-A2DE-5C43DBC2EE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8354084F-E2C6-49C6-B080-0974631516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C3D90CA-8D3B-4486-9C3C-A23298C8EFCE}"/>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363F7BDB-7783-4650-B449-9132812BBC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FDAF33E-34D7-424A-B5A9-3C6607DFF773}"/>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1667009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43D3B4B-A869-4DBC-942D-48406F434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9AE6C181-AC59-4FE7-A204-46EA2F56F8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20F477F-9DBD-4673-86B0-380392C4BA93}"/>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A32D92D5-2ED1-4D19-8687-6E200E5682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C97EFB3-A9C9-47CF-8FBD-88EF57316DC5}"/>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317872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AF93EC-56BF-490C-B0F6-7A1C3A3AA7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72993DDF-2065-45FB-AC9B-2590D1050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D2B27ED-DBE6-41C5-9EA6-8C463E7554F7}"/>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0EBD690C-2196-47D7-B230-391E6FF0B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3F186E4F-2683-4AC7-94A2-5FACC7C3E183}"/>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2557878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555F48-FB8E-42B8-9CAC-0EA16D9A00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45CCE4E7-6DCB-4169-9C99-BD7B21FF66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BCE4E477-4DB0-4EB8-B4CE-DA348EEAD94A}"/>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B6BF6329-F384-46D0-99CF-A7B2C99B9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791AC8D-FED0-4C0F-A388-4E7D74D4871A}"/>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3624689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CBCA001-99B3-4F3A-80C9-A739B85FEB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E5665BEE-C767-4D7F-B8C0-769323EC6A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F8C1FCA-6E3F-49DE-9047-29E4F8C3CF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A3706117-9937-4090-B81D-699909A1BC4C}"/>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6" name="Footer Placeholder 5">
            <a:extLst>
              <a:ext uri="{FF2B5EF4-FFF2-40B4-BE49-F238E27FC236}">
                <a16:creationId xmlns="" xmlns:a16="http://schemas.microsoft.com/office/drawing/2014/main" id="{2ACA43B4-D22D-4668-94C8-8EB90305F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C9B94DD-0A9F-4C21-BFCE-238F319AC3F2}"/>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114334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0C3A96-FFCB-46FC-9423-C4490F35CD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83ED393C-2BCF-48B7-B65D-61DB89CA9C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28EF95C3-338D-4CD4-8BD6-D6D90C4DED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C41BDB2-98D5-4DEA-913E-ECAFE0C46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C501273-5950-412E-B519-BD0FBBB95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A93874C-8E9A-4D0D-A5DB-0A1B800268DF}"/>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8" name="Footer Placeholder 7">
            <a:extLst>
              <a:ext uri="{FF2B5EF4-FFF2-40B4-BE49-F238E27FC236}">
                <a16:creationId xmlns="" xmlns:a16="http://schemas.microsoft.com/office/drawing/2014/main" id="{46C86081-195F-4DF2-BC38-4965D73B8C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695AFF31-D6A2-4965-AFCD-1AAC25C0C5EE}"/>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325558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1DC5EE-33BA-4F76-A715-73AA6D0786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9BDFE14-B9A4-454A-B58D-F5FC766F5DC6}"/>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4" name="Footer Placeholder 3">
            <a:extLst>
              <a:ext uri="{FF2B5EF4-FFF2-40B4-BE49-F238E27FC236}">
                <a16:creationId xmlns="" xmlns:a16="http://schemas.microsoft.com/office/drawing/2014/main" id="{4EC62D8B-6760-4352-A653-53DDF70034F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8D93066-9C03-4E67-B6F5-31BC34F2E05C}"/>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775666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52D9FC60-2AA7-43F5-8B32-12B64849AED6}"/>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3" name="Footer Placeholder 2">
            <a:extLst>
              <a:ext uri="{FF2B5EF4-FFF2-40B4-BE49-F238E27FC236}">
                <a16:creationId xmlns="" xmlns:a16="http://schemas.microsoft.com/office/drawing/2014/main" id="{77ED154B-3642-40C8-9CD0-05DE310B85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26F7CD9-7379-48C9-8BD5-A5C19BCB2F39}"/>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403580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E2F06C-68EB-4E18-A0E0-2863A4446E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58296378-D319-4F40-9269-C02A2B92B4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A407F5E-2DEE-4DA9-B4CE-567ABB116E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8D76A2C8-2DE4-4DF7-8F1C-F83E271299AD}"/>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6" name="Footer Placeholder 5">
            <a:extLst>
              <a:ext uri="{FF2B5EF4-FFF2-40B4-BE49-F238E27FC236}">
                <a16:creationId xmlns="" xmlns:a16="http://schemas.microsoft.com/office/drawing/2014/main" id="{E9D5ECB5-5C27-4FE9-A623-DC653CA8F8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6FC9134-53BA-477B-A778-6843C985F9F3}"/>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274317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6FCA6BE-FC58-408C-AA11-9EF80BFEAA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26BFD0F-8326-4C4E-B4B0-A0ACC5BDFC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B73D3D0C-814E-4BD3-A574-9DC25C503D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3B5DC9B-DF79-490E-BED1-0365FCF04A70}"/>
              </a:ext>
            </a:extLst>
          </p:cNvPr>
          <p:cNvSpPr>
            <a:spLocks noGrp="1"/>
          </p:cNvSpPr>
          <p:nvPr>
            <p:ph type="dt" sz="half" idx="10"/>
          </p:nvPr>
        </p:nvSpPr>
        <p:spPr/>
        <p:txBody>
          <a:bodyPr/>
          <a:lstStyle/>
          <a:p>
            <a:fld id="{282EE14B-F026-4B36-A272-CD16A1F3A77C}" type="datetimeFigureOut">
              <a:rPr lang="en-US" smtClean="0"/>
              <a:t>8/23/2021</a:t>
            </a:fld>
            <a:endParaRPr lang="en-US"/>
          </a:p>
        </p:txBody>
      </p:sp>
      <p:sp>
        <p:nvSpPr>
          <p:cNvPr id="6" name="Footer Placeholder 5">
            <a:extLst>
              <a:ext uri="{FF2B5EF4-FFF2-40B4-BE49-F238E27FC236}">
                <a16:creationId xmlns="" xmlns:a16="http://schemas.microsoft.com/office/drawing/2014/main" id="{8AAF34B1-3F83-4671-80B4-2DEB6FF953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33EE92E8-F551-4C1C-B36D-8F3614F3F50C}"/>
              </a:ext>
            </a:extLst>
          </p:cNvPr>
          <p:cNvSpPr>
            <a:spLocks noGrp="1"/>
          </p:cNvSpPr>
          <p:nvPr>
            <p:ph type="sldNum" sz="quarter" idx="12"/>
          </p:nvPr>
        </p:nvSpPr>
        <p:spPr/>
        <p:txBody>
          <a:bodyPr/>
          <a:lstStyle/>
          <a:p>
            <a:fld id="{1615E6E4-CFEE-425B-B2AD-EE301C666881}" type="slidenum">
              <a:rPr lang="en-US" smtClean="0"/>
              <a:t>‹#›</a:t>
            </a:fld>
            <a:endParaRPr lang="en-US"/>
          </a:p>
        </p:txBody>
      </p:sp>
    </p:spTree>
    <p:extLst>
      <p:ext uri="{BB962C8B-B14F-4D97-AF65-F5344CB8AC3E}">
        <p14:creationId xmlns:p14="http://schemas.microsoft.com/office/powerpoint/2010/main" val="2214149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291881E-983B-4BD6-A4A3-4D58D74015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24585CA6-7723-4456-BB63-A1E47F2B70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438BCA8-9E5C-4B82-82D9-6AD642694B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EE14B-F026-4B36-A272-CD16A1F3A77C}" type="datetimeFigureOut">
              <a:rPr lang="en-US" smtClean="0"/>
              <a:t>8/23/2021</a:t>
            </a:fld>
            <a:endParaRPr lang="en-US"/>
          </a:p>
        </p:txBody>
      </p:sp>
      <p:sp>
        <p:nvSpPr>
          <p:cNvPr id="5" name="Footer Placeholder 4">
            <a:extLst>
              <a:ext uri="{FF2B5EF4-FFF2-40B4-BE49-F238E27FC236}">
                <a16:creationId xmlns="" xmlns:a16="http://schemas.microsoft.com/office/drawing/2014/main" id="{D00A9609-030E-416C-9510-13E475CE6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16ED685A-7B5B-4217-B391-9D8A0140F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5E6E4-CFEE-425B-B2AD-EE301C666881}" type="slidenum">
              <a:rPr lang="en-US" smtClean="0"/>
              <a:t>‹#›</a:t>
            </a:fld>
            <a:endParaRPr lang="en-US"/>
          </a:p>
        </p:txBody>
      </p:sp>
    </p:spTree>
    <p:extLst>
      <p:ext uri="{BB962C8B-B14F-4D97-AF65-F5344CB8AC3E}">
        <p14:creationId xmlns:p14="http://schemas.microsoft.com/office/powerpoint/2010/main" val="105460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isrc.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earning.ussoccer.com/referee" TargetMode="External"/><Relationship Id="rId2" Type="http://schemas.openxmlformats.org/officeDocument/2006/relationships/hyperlink" Target="http://www.risrc.net/referees/new-referee-info/new-referee/"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officialsports.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7D192-BD6C-4FD4-AF3E-285487EC723F}"/>
              </a:ext>
            </a:extLst>
          </p:cNvPr>
          <p:cNvSpPr>
            <a:spLocks noGrp="1"/>
          </p:cNvSpPr>
          <p:nvPr>
            <p:ph type="ctrTitle"/>
          </p:nvPr>
        </p:nvSpPr>
        <p:spPr>
          <a:xfrm>
            <a:off x="1803662" y="4799973"/>
            <a:ext cx="8584676" cy="1609217"/>
          </a:xfrm>
        </p:spPr>
        <p:txBody>
          <a:bodyPr anchor="t">
            <a:noAutofit/>
          </a:bodyPr>
          <a:lstStyle/>
          <a:p>
            <a:r>
              <a:rPr lang="en-US" sz="4000" dirty="0">
                <a:latin typeface="Arial Black" panose="020B0A04020102020204" pitchFamily="34" charset="0"/>
              </a:rPr>
              <a:t>Consider</a:t>
            </a:r>
            <a:br>
              <a:rPr lang="en-US" sz="4000" dirty="0">
                <a:latin typeface="Arial Black" panose="020B0A04020102020204" pitchFamily="34" charset="0"/>
              </a:rPr>
            </a:br>
            <a:r>
              <a:rPr lang="en-US" sz="4000" dirty="0">
                <a:latin typeface="Arial Black" panose="020B0A04020102020204" pitchFamily="34" charset="0"/>
              </a:rPr>
              <a:t>becoming a soccer referee</a:t>
            </a:r>
            <a:br>
              <a:rPr lang="en-US" sz="4000" dirty="0">
                <a:latin typeface="Arial Black" panose="020B0A04020102020204" pitchFamily="34" charset="0"/>
              </a:rPr>
            </a:br>
            <a:r>
              <a:rPr lang="en-US" sz="4000" dirty="0">
                <a:latin typeface="Arial Black" panose="020B0A04020102020204" pitchFamily="34" charset="0"/>
              </a:rPr>
              <a:t>for the 2021-2022 season</a:t>
            </a:r>
          </a:p>
        </p:txBody>
      </p:sp>
      <p:sp>
        <p:nvSpPr>
          <p:cNvPr id="44" name="Oval 40">
            <a:extLst>
              <a:ext uri="{FF2B5EF4-FFF2-40B4-BE49-F238E27FC236}">
                <a16:creationId xmlns="" xmlns:a16="http://schemas.microsoft.com/office/drawing/2014/main" id="{0C45045A-6083-4B3E-956A-6758233752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30744"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Oval 42">
            <a:extLst>
              <a:ext uri="{FF2B5EF4-FFF2-40B4-BE49-F238E27FC236}">
                <a16:creationId xmlns="" xmlns:a16="http://schemas.microsoft.com/office/drawing/2014/main" id="{EBD2B2B2-1395-4E7B-87A0-BD34551C01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95336"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Picture 6" descr="A picture containing toy, doll&#10;&#10;Description automatically generated">
            <a:extLst>
              <a:ext uri="{FF2B5EF4-FFF2-40B4-BE49-F238E27FC236}">
                <a16:creationId xmlns="" xmlns:a16="http://schemas.microsoft.com/office/drawing/2014/main" id="{A3A181C3-54AC-4817-875D-36DD4ED9BD3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2016" r="2" b="10912"/>
          <a:stretch/>
        </p:blipFill>
        <p:spPr>
          <a:xfrm>
            <a:off x="1584707" y="1564753"/>
            <a:ext cx="1593058" cy="1837266"/>
          </a:xfrm>
          <a:prstGeom prst="rect">
            <a:avLst/>
          </a:prstGeom>
        </p:spPr>
      </p:pic>
      <p:sp>
        <p:nvSpPr>
          <p:cNvPr id="45" name="Oval 44">
            <a:extLst>
              <a:ext uri="{FF2B5EF4-FFF2-40B4-BE49-F238E27FC236}">
                <a16:creationId xmlns="" xmlns:a16="http://schemas.microsoft.com/office/drawing/2014/main" id="{42875DDC-0225-45F8-B745-78688F2D1AD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445509"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Oval 46">
            <a:extLst>
              <a:ext uri="{FF2B5EF4-FFF2-40B4-BE49-F238E27FC236}">
                <a16:creationId xmlns="" xmlns:a16="http://schemas.microsoft.com/office/drawing/2014/main" id="{4F329563-0961-4426-90D2-2DF4888E54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610101"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Logo&#10;&#10;Description automatically generated">
            <a:extLst>
              <a:ext uri="{FF2B5EF4-FFF2-40B4-BE49-F238E27FC236}">
                <a16:creationId xmlns="" xmlns:a16="http://schemas.microsoft.com/office/drawing/2014/main" id="{92F968D8-DD7F-471F-8223-5813A176B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0081" y="1564075"/>
            <a:ext cx="1491837" cy="1837944"/>
          </a:xfrm>
          <a:prstGeom prst="rect">
            <a:avLst/>
          </a:prstGeom>
        </p:spPr>
      </p:pic>
      <p:sp>
        <p:nvSpPr>
          <p:cNvPr id="49" name="Oval 48">
            <a:extLst>
              <a:ext uri="{FF2B5EF4-FFF2-40B4-BE49-F238E27FC236}">
                <a16:creationId xmlns="" xmlns:a16="http://schemas.microsoft.com/office/drawing/2014/main" id="{12617755-D451-4BAF-9B55-518297BFF4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60273" y="832894"/>
            <a:ext cx="3300984" cy="330098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Oval 50">
            <a:extLst>
              <a:ext uri="{FF2B5EF4-FFF2-40B4-BE49-F238E27FC236}">
                <a16:creationId xmlns="" xmlns:a16="http://schemas.microsoft.com/office/drawing/2014/main" id="{86C062C2-3673-4248-BE21-B51B16E6326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324865" y="997486"/>
            <a:ext cx="2971800" cy="29718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 xmlns:a16="http://schemas.microsoft.com/office/drawing/2014/main" id="{5A37D256-D55B-4003-9D6E-EB4CEB71051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 b="12930"/>
          <a:stretch/>
        </p:blipFill>
        <p:spPr>
          <a:xfrm>
            <a:off x="8891793" y="1962971"/>
            <a:ext cx="1837944" cy="1040151"/>
          </a:xfrm>
          <a:prstGeom prst="rect">
            <a:avLst/>
          </a:prstGeom>
        </p:spPr>
      </p:pic>
    </p:spTree>
    <p:extLst>
      <p:ext uri="{BB962C8B-B14F-4D97-AF65-F5344CB8AC3E}">
        <p14:creationId xmlns:p14="http://schemas.microsoft.com/office/powerpoint/2010/main" val="27520442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3" name="Picture 62">
            <a:extLst>
              <a:ext uri="{FF2B5EF4-FFF2-40B4-BE49-F238E27FC236}">
                <a16:creationId xmlns="" xmlns:a16="http://schemas.microsoft.com/office/drawing/2014/main" id="{5D30AB2B-8008-4709-9ADF-A6BF04138A6B}"/>
              </a:ext>
            </a:extLst>
          </p:cNvPr>
          <p:cNvPicPr>
            <a:picLocks noChangeAspect="1"/>
          </p:cNvPicPr>
          <p:nvPr/>
        </p:nvPicPr>
        <p:blipFill rotWithShape="1">
          <a:blip r:embed="rId2">
            <a:duotone>
              <a:schemeClr val="bg2">
                <a:shade val="45000"/>
                <a:satMod val="135000"/>
              </a:schemeClr>
              <a:prstClr val="white"/>
            </a:duotone>
          </a:blip>
          <a:srcRect t="14642" r="9091" b="8749"/>
          <a:stretch/>
        </p:blipFill>
        <p:spPr>
          <a:xfrm>
            <a:off x="20" y="10"/>
            <a:ext cx="12191980" cy="6857990"/>
          </a:xfrm>
          <a:prstGeom prst="rect">
            <a:avLst/>
          </a:prstGeom>
        </p:spPr>
      </p:pic>
      <p:sp>
        <p:nvSpPr>
          <p:cNvPr id="72" name="Rectangle 71">
            <a:extLst>
              <a:ext uri="{FF2B5EF4-FFF2-40B4-BE49-F238E27FC236}">
                <a16:creationId xmlns="" xmlns:a16="http://schemas.microsoft.com/office/drawing/2014/main" id="{B50AB553-2A96-4A92-96F2-93548E09695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B76C5F76-1F08-4B66-97E6-E1772FA79CD1}"/>
              </a:ext>
            </a:extLst>
          </p:cNvPr>
          <p:cNvSpPr>
            <a:spLocks noGrp="1"/>
          </p:cNvSpPr>
          <p:nvPr>
            <p:ph type="title"/>
          </p:nvPr>
        </p:nvSpPr>
        <p:spPr>
          <a:xfrm>
            <a:off x="838200" y="365125"/>
            <a:ext cx="10515600" cy="1325563"/>
          </a:xfrm>
        </p:spPr>
        <p:txBody>
          <a:bodyPr>
            <a:normAutofit/>
          </a:bodyPr>
          <a:lstStyle/>
          <a:p>
            <a:pPr algn="ctr"/>
            <a:r>
              <a:rPr lang="en-US" b="1" dirty="0">
                <a:latin typeface="Calibri" panose="020F0502020204030204" pitchFamily="34" charset="0"/>
                <a:cs typeface="Calibri" panose="020F0502020204030204" pitchFamily="34" charset="0"/>
              </a:rPr>
              <a:t>Reasons to become a Soccer Referee</a:t>
            </a:r>
          </a:p>
        </p:txBody>
      </p:sp>
      <p:sp>
        <p:nvSpPr>
          <p:cNvPr id="4" name="TextBox 3"/>
          <p:cNvSpPr txBox="1"/>
          <p:nvPr/>
        </p:nvSpPr>
        <p:spPr>
          <a:xfrm>
            <a:off x="838200" y="2427684"/>
            <a:ext cx="9945130" cy="3693319"/>
          </a:xfrm>
          <a:prstGeom prst="rect">
            <a:avLst/>
          </a:prstGeom>
          <a:noFill/>
        </p:spPr>
        <p:txBody>
          <a:bodyPr wrap="square" rtlCol="0">
            <a:spAutoFit/>
          </a:bodyPr>
          <a:lstStyle/>
          <a:p>
            <a:r>
              <a:rPr lang="en-US" b="1" dirty="0" smtClean="0"/>
              <a:t>Friendship</a:t>
            </a:r>
          </a:p>
          <a:p>
            <a:r>
              <a:rPr lang="en-US" dirty="0" smtClean="0"/>
              <a:t>Becoming a soccer official is a great way to meet friends that have similar interests.  Working with different referees helps you understand how different people can be so much like you.</a:t>
            </a:r>
          </a:p>
          <a:p>
            <a:endParaRPr lang="en-US" dirty="0"/>
          </a:p>
          <a:p>
            <a:r>
              <a:rPr lang="en-US" b="1" dirty="0" smtClean="0"/>
              <a:t>Knowledge</a:t>
            </a:r>
          </a:p>
          <a:p>
            <a:r>
              <a:rPr lang="en-US" dirty="0" smtClean="0"/>
              <a:t>Complete knowledge of the game can help you become a better player.</a:t>
            </a:r>
          </a:p>
          <a:p>
            <a:endParaRPr lang="en-US" dirty="0"/>
          </a:p>
          <a:p>
            <a:r>
              <a:rPr lang="en-US" b="1" dirty="0" smtClean="0"/>
              <a:t>Money</a:t>
            </a:r>
          </a:p>
          <a:p>
            <a:r>
              <a:rPr lang="en-US" dirty="0" smtClean="0"/>
              <a:t>You can work a few hours and make some pretty good money.</a:t>
            </a:r>
          </a:p>
          <a:p>
            <a:endParaRPr lang="en-US" b="1" dirty="0"/>
          </a:p>
          <a:p>
            <a:r>
              <a:rPr lang="en-US" b="1" dirty="0" smtClean="0"/>
              <a:t>Have some fun</a:t>
            </a:r>
          </a:p>
          <a:p>
            <a:r>
              <a:rPr lang="en-US" dirty="0" smtClean="0"/>
              <a:t>Refereeing a soccer game is good exercise, you can be outside, run around, and enjoy some exciting games.</a:t>
            </a:r>
            <a:endParaRPr lang="en-US" dirty="0"/>
          </a:p>
        </p:txBody>
      </p:sp>
    </p:spTree>
    <p:extLst>
      <p:ext uri="{BB962C8B-B14F-4D97-AF65-F5344CB8AC3E}">
        <p14:creationId xmlns:p14="http://schemas.microsoft.com/office/powerpoint/2010/main" val="4355452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9A36457-A5F4-4103-A443-02581C0918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C5FB7E8-B636-40FA-BE8D-48145C0F5C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D46901CB-4815-4F0F-B2E1-1BBE8657FA9A}"/>
              </a:ext>
            </a:extLst>
          </p:cNvPr>
          <p:cNvSpPr>
            <a:spLocks noGrp="1"/>
          </p:cNvSpPr>
          <p:nvPr>
            <p:ph type="title"/>
          </p:nvPr>
        </p:nvSpPr>
        <p:spPr>
          <a:xfrm>
            <a:off x="0" y="548640"/>
            <a:ext cx="12192000" cy="1188720"/>
          </a:xfrm>
        </p:spPr>
        <p:txBody>
          <a:bodyPr>
            <a:normAutofit/>
          </a:bodyPr>
          <a:lstStyle/>
          <a:p>
            <a:pPr algn="ctr"/>
            <a:r>
              <a:rPr lang="en-US" b="1" dirty="0">
                <a:solidFill>
                  <a:schemeClr val="tx1">
                    <a:lumMod val="85000"/>
                    <a:lumOff val="15000"/>
                  </a:schemeClr>
                </a:solidFill>
              </a:rPr>
              <a:t>Information for becoming a Soccer Referee</a:t>
            </a:r>
          </a:p>
        </p:txBody>
      </p:sp>
      <p:sp>
        <p:nvSpPr>
          <p:cNvPr id="3" name="Content Placeholder 2">
            <a:extLst>
              <a:ext uri="{FF2B5EF4-FFF2-40B4-BE49-F238E27FC236}">
                <a16:creationId xmlns="" xmlns:a16="http://schemas.microsoft.com/office/drawing/2014/main" id="{7B762406-7956-48EC-99DF-A5E50825FAD6}"/>
              </a:ext>
            </a:extLst>
          </p:cNvPr>
          <p:cNvSpPr>
            <a:spLocks noGrp="1"/>
          </p:cNvSpPr>
          <p:nvPr>
            <p:ph idx="1"/>
          </p:nvPr>
        </p:nvSpPr>
        <p:spPr>
          <a:xfrm>
            <a:off x="537411" y="1737360"/>
            <a:ext cx="10684042" cy="4791418"/>
          </a:xfrm>
        </p:spPr>
        <p:txBody>
          <a:bodyPr anchor="ctr">
            <a:normAutofit/>
          </a:bodyPr>
          <a:lstStyle/>
          <a:p>
            <a:r>
              <a:rPr lang="en-US" sz="2000" dirty="0">
                <a:solidFill>
                  <a:schemeClr val="tx1">
                    <a:lumMod val="85000"/>
                    <a:lumOff val="15000"/>
                  </a:schemeClr>
                </a:solidFill>
              </a:rPr>
              <a:t>Your resource to become a soccer referee in Rhode Island:</a:t>
            </a:r>
          </a:p>
          <a:p>
            <a:pPr lvl="1"/>
            <a:r>
              <a:rPr lang="en-US" sz="1600" dirty="0">
                <a:solidFill>
                  <a:schemeClr val="tx1">
                    <a:lumMod val="85000"/>
                    <a:lumOff val="15000"/>
                  </a:schemeClr>
                </a:solidFill>
                <a:hlinkClick r:id="rId2"/>
              </a:rPr>
              <a:t>www.risrc.net</a:t>
            </a:r>
            <a:endParaRPr lang="en-US" sz="1600" dirty="0">
              <a:solidFill>
                <a:schemeClr val="tx1">
                  <a:lumMod val="85000"/>
                  <a:lumOff val="15000"/>
                </a:schemeClr>
              </a:solidFill>
            </a:endParaRPr>
          </a:p>
          <a:p>
            <a:endParaRPr lang="en-US" sz="2000" dirty="0" smtClean="0">
              <a:solidFill>
                <a:schemeClr val="tx1">
                  <a:lumMod val="85000"/>
                  <a:lumOff val="15000"/>
                </a:schemeClr>
              </a:solidFill>
            </a:endParaRPr>
          </a:p>
          <a:p>
            <a:r>
              <a:rPr lang="en-US" sz="2000" b="1" dirty="0" smtClean="0">
                <a:solidFill>
                  <a:schemeClr val="tx1">
                    <a:lumMod val="85000"/>
                    <a:lumOff val="15000"/>
                  </a:schemeClr>
                </a:solidFill>
              </a:rPr>
              <a:t>Competitive </a:t>
            </a:r>
            <a:r>
              <a:rPr lang="en-US" sz="2000" b="1" dirty="0">
                <a:solidFill>
                  <a:schemeClr val="tx1">
                    <a:lumMod val="85000"/>
                    <a:lumOff val="15000"/>
                  </a:schemeClr>
                </a:solidFill>
              </a:rPr>
              <a:t>Soccer </a:t>
            </a:r>
            <a:endParaRPr lang="en-US" sz="2000" b="1" dirty="0">
              <a:solidFill>
                <a:schemeClr val="tx1">
                  <a:lumMod val="85000"/>
                  <a:lumOff val="15000"/>
                </a:schemeClr>
              </a:solidFill>
            </a:endParaRPr>
          </a:p>
          <a:p>
            <a:pPr lvl="1"/>
            <a:r>
              <a:rPr lang="en-US" sz="1600" dirty="0" smtClean="0">
                <a:solidFill>
                  <a:schemeClr val="tx1">
                    <a:lumMod val="85000"/>
                    <a:lumOff val="15000"/>
                  </a:schemeClr>
                </a:solidFill>
              </a:rPr>
              <a:t>To ref these games you must </a:t>
            </a:r>
            <a:r>
              <a:rPr lang="en-US" sz="1600" dirty="0">
                <a:solidFill>
                  <a:schemeClr val="tx1">
                    <a:lumMod val="85000"/>
                    <a:lumOff val="15000"/>
                  </a:schemeClr>
                </a:solidFill>
              </a:rPr>
              <a:t>be at least 13 years old</a:t>
            </a:r>
          </a:p>
          <a:p>
            <a:endParaRPr lang="en-US" sz="2000" dirty="0" smtClean="0">
              <a:solidFill>
                <a:schemeClr val="tx1">
                  <a:lumMod val="85000"/>
                  <a:lumOff val="15000"/>
                </a:schemeClr>
              </a:solidFill>
            </a:endParaRPr>
          </a:p>
          <a:p>
            <a:r>
              <a:rPr lang="en-US" sz="2000" b="1" dirty="0" smtClean="0">
                <a:solidFill>
                  <a:schemeClr val="tx1">
                    <a:lumMod val="85000"/>
                    <a:lumOff val="15000"/>
                  </a:schemeClr>
                </a:solidFill>
              </a:rPr>
              <a:t>Recreational </a:t>
            </a:r>
            <a:r>
              <a:rPr lang="en-US" sz="2000" b="1" dirty="0">
                <a:solidFill>
                  <a:schemeClr val="tx1">
                    <a:lumMod val="85000"/>
                    <a:lumOff val="15000"/>
                  </a:schemeClr>
                </a:solidFill>
              </a:rPr>
              <a:t>/ Town Leagues </a:t>
            </a:r>
          </a:p>
          <a:p>
            <a:pPr lvl="1"/>
            <a:r>
              <a:rPr lang="en-US" sz="1600" dirty="0">
                <a:solidFill>
                  <a:schemeClr val="tx1">
                    <a:lumMod val="85000"/>
                    <a:lumOff val="15000"/>
                  </a:schemeClr>
                </a:solidFill>
              </a:rPr>
              <a:t>no age restriction (you will ref a younger age group than yourself)</a:t>
            </a:r>
          </a:p>
          <a:p>
            <a:pPr lvl="1"/>
            <a:r>
              <a:rPr lang="en-US" sz="1600" dirty="0">
                <a:solidFill>
                  <a:schemeClr val="tx1">
                    <a:lumMod val="85000"/>
                    <a:lumOff val="15000"/>
                  </a:schemeClr>
                </a:solidFill>
              </a:rPr>
              <a:t>You will begin </a:t>
            </a:r>
            <a:r>
              <a:rPr lang="en-US" sz="1600" dirty="0" err="1">
                <a:solidFill>
                  <a:schemeClr val="tx1">
                    <a:lumMod val="85000"/>
                    <a:lumOff val="15000"/>
                  </a:schemeClr>
                </a:solidFill>
              </a:rPr>
              <a:t>reffing</a:t>
            </a:r>
            <a:r>
              <a:rPr lang="en-US" sz="1600" dirty="0">
                <a:solidFill>
                  <a:schemeClr val="tx1">
                    <a:lumMod val="85000"/>
                    <a:lumOff val="15000"/>
                  </a:schemeClr>
                </a:solidFill>
              </a:rPr>
              <a:t> with an older ref to learn </a:t>
            </a:r>
            <a:r>
              <a:rPr lang="en-US" sz="1600" dirty="0" smtClean="0">
                <a:solidFill>
                  <a:schemeClr val="tx1">
                    <a:lumMod val="85000"/>
                    <a:lumOff val="15000"/>
                  </a:schemeClr>
                </a:solidFill>
              </a:rPr>
              <a:t>how</a:t>
            </a:r>
          </a:p>
          <a:p>
            <a:pPr lvl="1"/>
            <a:endParaRPr lang="en-US" sz="1600" dirty="0">
              <a:solidFill>
                <a:schemeClr val="tx1">
                  <a:lumMod val="85000"/>
                  <a:lumOff val="15000"/>
                </a:schemeClr>
              </a:solidFill>
            </a:endParaRPr>
          </a:p>
          <a:p>
            <a:pPr marL="342900" lvl="1" indent="-342900">
              <a:spcBef>
                <a:spcPts val="1000"/>
              </a:spcBef>
            </a:pPr>
            <a:r>
              <a:rPr lang="en-US" sz="2000" b="1" dirty="0">
                <a:solidFill>
                  <a:schemeClr val="tx1">
                    <a:lumMod val="85000"/>
                    <a:lumOff val="15000"/>
                  </a:schemeClr>
                </a:solidFill>
              </a:rPr>
              <a:t>Contact for more information</a:t>
            </a:r>
          </a:p>
          <a:p>
            <a:pPr marL="800100" lvl="2" indent="-342900">
              <a:spcBef>
                <a:spcPts val="1000"/>
              </a:spcBef>
            </a:pPr>
            <a:r>
              <a:rPr lang="en-US" sz="1600" dirty="0">
                <a:solidFill>
                  <a:schemeClr val="tx1">
                    <a:lumMod val="85000"/>
                    <a:lumOff val="15000"/>
                  </a:schemeClr>
                </a:solidFill>
              </a:rPr>
              <a:t>Ted </a:t>
            </a:r>
            <a:r>
              <a:rPr lang="en-US" sz="1600" dirty="0" err="1">
                <a:solidFill>
                  <a:schemeClr val="tx1">
                    <a:lumMod val="85000"/>
                    <a:lumOff val="15000"/>
                  </a:schemeClr>
                </a:solidFill>
              </a:rPr>
              <a:t>Allgair</a:t>
            </a:r>
            <a:r>
              <a:rPr lang="en-US" sz="1600" dirty="0">
                <a:solidFill>
                  <a:schemeClr val="tx1">
                    <a:lumMod val="85000"/>
                    <a:lumOff val="15000"/>
                  </a:schemeClr>
                </a:solidFill>
              </a:rPr>
              <a:t> </a:t>
            </a:r>
          </a:p>
          <a:p>
            <a:pPr marL="1257300" lvl="3" indent="-342900">
              <a:spcBef>
                <a:spcPts val="1000"/>
              </a:spcBef>
            </a:pPr>
            <a:r>
              <a:rPr lang="en-US" sz="1400" dirty="0">
                <a:solidFill>
                  <a:schemeClr val="tx1">
                    <a:lumMod val="85000"/>
                    <a:lumOff val="15000"/>
                  </a:schemeClr>
                </a:solidFill>
              </a:rPr>
              <a:t>NSYSA Coordinator</a:t>
            </a:r>
          </a:p>
          <a:p>
            <a:pPr marL="1257300" lvl="3" indent="-342900">
              <a:spcBef>
                <a:spcPts val="1000"/>
              </a:spcBef>
            </a:pPr>
            <a:r>
              <a:rPr lang="en-US" sz="1400" dirty="0">
                <a:solidFill>
                  <a:schemeClr val="tx1">
                    <a:lumMod val="85000"/>
                    <a:lumOff val="15000"/>
                  </a:schemeClr>
                </a:solidFill>
              </a:rPr>
              <a:t>NSYSARef@nsysa.org</a:t>
            </a:r>
          </a:p>
        </p:txBody>
      </p:sp>
      <p:sp>
        <p:nvSpPr>
          <p:cNvPr id="12" name="Freeform: Shape 11">
            <a:extLst>
              <a:ext uri="{FF2B5EF4-FFF2-40B4-BE49-F238E27FC236}">
                <a16:creationId xmlns="" xmlns:a16="http://schemas.microsoft.com/office/drawing/2014/main" id="{142DCE2C-2863-46FA-9BE7-24365A24D9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2147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0741393E-C764-4C6F-8886-35CFF2E4835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390890DC-37FF-4B49-BD4C-FE4232F69B3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5552708" cy="6858000"/>
          </a:xfrm>
          <a:custGeom>
            <a:avLst/>
            <a:gdLst>
              <a:gd name="connsiteX0" fmla="*/ 0 w 5552708"/>
              <a:gd name="connsiteY0" fmla="*/ 0 h 6858000"/>
              <a:gd name="connsiteX1" fmla="*/ 5443651 w 5552708"/>
              <a:gd name="connsiteY1" fmla="*/ 0 h 6858000"/>
              <a:gd name="connsiteX2" fmla="*/ 5443781 w 5552708"/>
              <a:gd name="connsiteY2" fmla="*/ 512 h 6858000"/>
              <a:gd name="connsiteX3" fmla="*/ 5444033 w 5552708"/>
              <a:gd name="connsiteY3" fmla="*/ 20501 h 6858000"/>
              <a:gd name="connsiteX4" fmla="*/ 5439390 w 5552708"/>
              <a:gd name="connsiteY4" fmla="*/ 44768 h 6858000"/>
              <a:gd name="connsiteX5" fmla="*/ 5443913 w 5552708"/>
              <a:gd name="connsiteY5" fmla="*/ 104988 h 6858000"/>
              <a:gd name="connsiteX6" fmla="*/ 5458241 w 5552708"/>
              <a:gd name="connsiteY6" fmla="*/ 204162 h 6858000"/>
              <a:gd name="connsiteX7" fmla="*/ 5459763 w 5552708"/>
              <a:gd name="connsiteY7" fmla="*/ 225360 h 6858000"/>
              <a:gd name="connsiteX8" fmla="*/ 5454996 w 5552708"/>
              <a:gd name="connsiteY8" fmla="*/ 243902 h 6858000"/>
              <a:gd name="connsiteX9" fmla="*/ 5448597 w 5552708"/>
              <a:gd name="connsiteY9" fmla="*/ 248483 h 6858000"/>
              <a:gd name="connsiteX10" fmla="*/ 5448458 w 5552708"/>
              <a:gd name="connsiteY10" fmla="*/ 260196 h 6858000"/>
              <a:gd name="connsiteX11" fmla="*/ 5447150 w 5552708"/>
              <a:gd name="connsiteY11" fmla="*/ 263377 h 6858000"/>
              <a:gd name="connsiteX12" fmla="*/ 5459187 w 5552708"/>
              <a:gd name="connsiteY12" fmla="*/ 318691 h 6858000"/>
              <a:gd name="connsiteX13" fmla="*/ 5455708 w 5552708"/>
              <a:gd name="connsiteY13" fmla="*/ 365759 h 6858000"/>
              <a:gd name="connsiteX14" fmla="*/ 5473651 w 5552708"/>
              <a:gd name="connsiteY14" fmla="*/ 492182 h 6858000"/>
              <a:gd name="connsiteX15" fmla="*/ 5481453 w 5552708"/>
              <a:gd name="connsiteY15" fmla="*/ 689666 h 6858000"/>
              <a:gd name="connsiteX16" fmla="*/ 5488233 w 5552708"/>
              <a:gd name="connsiteY16" fmla="*/ 816332 h 6858000"/>
              <a:gd name="connsiteX17" fmla="*/ 5529718 w 5552708"/>
              <a:gd name="connsiteY17" fmla="*/ 891550 h 6858000"/>
              <a:gd name="connsiteX18" fmla="*/ 5536104 w 5552708"/>
              <a:gd name="connsiteY18" fmla="*/ 903318 h 6858000"/>
              <a:gd name="connsiteX19" fmla="*/ 5535257 w 5552708"/>
              <a:gd name="connsiteY19" fmla="*/ 905308 h 6858000"/>
              <a:gd name="connsiteX20" fmla="*/ 5537840 w 5552708"/>
              <a:gd name="connsiteY20" fmla="*/ 920621 h 6858000"/>
              <a:gd name="connsiteX21" fmla="*/ 5541663 w 5552708"/>
              <a:gd name="connsiteY21" fmla="*/ 922876 h 6858000"/>
              <a:gd name="connsiteX22" fmla="*/ 5544456 w 5552708"/>
              <a:gd name="connsiteY22" fmla="*/ 933037 h 6858000"/>
              <a:gd name="connsiteX23" fmla="*/ 5552708 w 5552708"/>
              <a:gd name="connsiteY23" fmla="*/ 952132 h 6858000"/>
              <a:gd name="connsiteX24" fmla="*/ 5551675 w 5552708"/>
              <a:gd name="connsiteY24" fmla="*/ 956570 h 6858000"/>
              <a:gd name="connsiteX25" fmla="*/ 5531341 w 5552708"/>
              <a:gd name="connsiteY25" fmla="*/ 1064863 h 6858000"/>
              <a:gd name="connsiteX26" fmla="*/ 5539998 w 5552708"/>
              <a:gd name="connsiteY26" fmla="*/ 1096340 h 6858000"/>
              <a:gd name="connsiteX27" fmla="*/ 5541075 w 5552708"/>
              <a:gd name="connsiteY27" fmla="*/ 1102915 h 6858000"/>
              <a:gd name="connsiteX28" fmla="*/ 5540822 w 5552708"/>
              <a:gd name="connsiteY28" fmla="*/ 1103143 h 6858000"/>
              <a:gd name="connsiteX29" fmla="*/ 5541413 w 5552708"/>
              <a:gd name="connsiteY29" fmla="*/ 1110274 h 6858000"/>
              <a:gd name="connsiteX30" fmla="*/ 5543038 w 5552708"/>
              <a:gd name="connsiteY30" fmla="*/ 1114901 h 6858000"/>
              <a:gd name="connsiteX31" fmla="*/ 5545128 w 5552708"/>
              <a:gd name="connsiteY31" fmla="*/ 1127652 h 6858000"/>
              <a:gd name="connsiteX32" fmla="*/ 5544028 w 5552708"/>
              <a:gd name="connsiteY32" fmla="*/ 1132698 h 6858000"/>
              <a:gd name="connsiteX33" fmla="*/ 5514811 w 5552708"/>
              <a:gd name="connsiteY33" fmla="*/ 1177140 h 6858000"/>
              <a:gd name="connsiteX34" fmla="*/ 5496402 w 5552708"/>
              <a:gd name="connsiteY34" fmla="*/ 1265293 h 6858000"/>
              <a:gd name="connsiteX35" fmla="*/ 5481620 w 5552708"/>
              <a:gd name="connsiteY35" fmla="*/ 1353039 h 6858000"/>
              <a:gd name="connsiteX36" fmla="*/ 5477938 w 5552708"/>
              <a:gd name="connsiteY36" fmla="*/ 1385038 h 6858000"/>
              <a:gd name="connsiteX37" fmla="*/ 5464009 w 5552708"/>
              <a:gd name="connsiteY37" fmla="*/ 1441067 h 6858000"/>
              <a:gd name="connsiteX38" fmla="*/ 5453063 w 5552708"/>
              <a:gd name="connsiteY38" fmla="*/ 1466104 h 6858000"/>
              <a:gd name="connsiteX39" fmla="*/ 5453368 w 5552708"/>
              <a:gd name="connsiteY39" fmla="*/ 1467310 h 6858000"/>
              <a:gd name="connsiteX40" fmla="*/ 5449849 w 5552708"/>
              <a:gd name="connsiteY40" fmla="*/ 1469198 h 6858000"/>
              <a:gd name="connsiteX41" fmla="*/ 5447717 w 5552708"/>
              <a:gd name="connsiteY41" fmla="*/ 1473816 h 6858000"/>
              <a:gd name="connsiteX42" fmla="*/ 5446906 w 5552708"/>
              <a:gd name="connsiteY42" fmla="*/ 1487106 h 6858000"/>
              <a:gd name="connsiteX43" fmla="*/ 5447429 w 5552708"/>
              <a:gd name="connsiteY43" fmla="*/ 1492218 h 6858000"/>
              <a:gd name="connsiteX44" fmla="*/ 5446434 w 5552708"/>
              <a:gd name="connsiteY44" fmla="*/ 1499455 h 6858000"/>
              <a:gd name="connsiteX45" fmla="*/ 5446146 w 5552708"/>
              <a:gd name="connsiteY45" fmla="*/ 1499600 h 6858000"/>
              <a:gd name="connsiteX46" fmla="*/ 5445728 w 5552708"/>
              <a:gd name="connsiteY46" fmla="*/ 1506449 h 6858000"/>
              <a:gd name="connsiteX47" fmla="*/ 5447013 w 5552708"/>
              <a:gd name="connsiteY47" fmla="*/ 1540420 h 6858000"/>
              <a:gd name="connsiteX48" fmla="*/ 5416036 w 5552708"/>
              <a:gd name="connsiteY48" fmla="*/ 1580834 h 6858000"/>
              <a:gd name="connsiteX49" fmla="*/ 5409252 w 5552708"/>
              <a:gd name="connsiteY49" fmla="*/ 1598373 h 6858000"/>
              <a:gd name="connsiteX50" fmla="*/ 5404223 w 5552708"/>
              <a:gd name="connsiteY50" fmla="*/ 1607549 h 6858000"/>
              <a:gd name="connsiteX51" fmla="*/ 5403003 w 5552708"/>
              <a:gd name="connsiteY51" fmla="*/ 1607994 h 6858000"/>
              <a:gd name="connsiteX52" fmla="*/ 5404366 w 5552708"/>
              <a:gd name="connsiteY52" fmla="*/ 1640580 h 6858000"/>
              <a:gd name="connsiteX53" fmla="*/ 5402429 w 5552708"/>
              <a:gd name="connsiteY53" fmla="*/ 1644617 h 6858000"/>
              <a:gd name="connsiteX54" fmla="*/ 5406027 w 5552708"/>
              <a:gd name="connsiteY54" fmla="*/ 1666228 h 6858000"/>
              <a:gd name="connsiteX55" fmla="*/ 5409538 w 5552708"/>
              <a:gd name="connsiteY55" fmla="*/ 1680703 h 6858000"/>
              <a:gd name="connsiteX56" fmla="*/ 5405582 w 5552708"/>
              <a:gd name="connsiteY56" fmla="*/ 1870222 h 6858000"/>
              <a:gd name="connsiteX57" fmla="*/ 5418948 w 5552708"/>
              <a:gd name="connsiteY57" fmla="*/ 1979530 h 6858000"/>
              <a:gd name="connsiteX58" fmla="*/ 5405060 w 5552708"/>
              <a:gd name="connsiteY58" fmla="*/ 2051964 h 6858000"/>
              <a:gd name="connsiteX59" fmla="*/ 5378701 w 5552708"/>
              <a:gd name="connsiteY59" fmla="*/ 2073120 h 6858000"/>
              <a:gd name="connsiteX60" fmla="*/ 5366006 w 5552708"/>
              <a:gd name="connsiteY60" fmla="*/ 2256053 h 6858000"/>
              <a:gd name="connsiteX61" fmla="*/ 5352501 w 5552708"/>
              <a:gd name="connsiteY61" fmla="*/ 2301374 h 6858000"/>
              <a:gd name="connsiteX62" fmla="*/ 5361572 w 5552708"/>
              <a:gd name="connsiteY62" fmla="*/ 2344135 h 6858000"/>
              <a:gd name="connsiteX63" fmla="*/ 5351776 w 5552708"/>
              <a:gd name="connsiteY63" fmla="*/ 2360013 h 6858000"/>
              <a:gd name="connsiteX64" fmla="*/ 5349856 w 5552708"/>
              <a:gd name="connsiteY64" fmla="*/ 2362723 h 6858000"/>
              <a:gd name="connsiteX65" fmla="*/ 5347182 w 5552708"/>
              <a:gd name="connsiteY65" fmla="*/ 2374239 h 6858000"/>
              <a:gd name="connsiteX66" fmla="*/ 5340172 w 5552708"/>
              <a:gd name="connsiteY66" fmla="*/ 2376629 h 6858000"/>
              <a:gd name="connsiteX67" fmla="*/ 5331662 w 5552708"/>
              <a:gd name="connsiteY67" fmla="*/ 2393351 h 6858000"/>
              <a:gd name="connsiteX68" fmla="*/ 5328482 w 5552708"/>
              <a:gd name="connsiteY68" fmla="*/ 2414790 h 6858000"/>
              <a:gd name="connsiteX69" fmla="*/ 5316501 w 5552708"/>
              <a:gd name="connsiteY69" fmla="*/ 2490864 h 6858000"/>
              <a:gd name="connsiteX70" fmla="*/ 5318378 w 5552708"/>
              <a:gd name="connsiteY70" fmla="*/ 2503797 h 6858000"/>
              <a:gd name="connsiteX71" fmla="*/ 5307008 w 5552708"/>
              <a:gd name="connsiteY71" fmla="*/ 2543608 h 6858000"/>
              <a:gd name="connsiteX72" fmla="*/ 5300817 w 5552708"/>
              <a:gd name="connsiteY72" fmla="*/ 2579627 h 6858000"/>
              <a:gd name="connsiteX73" fmla="*/ 5300491 w 5552708"/>
              <a:gd name="connsiteY73" fmla="*/ 2603469 h 6858000"/>
              <a:gd name="connsiteX74" fmla="*/ 5297327 w 5552708"/>
              <a:gd name="connsiteY74" fmla="*/ 2609298 h 6858000"/>
              <a:gd name="connsiteX75" fmla="*/ 5292648 w 5552708"/>
              <a:gd name="connsiteY75" fmla="*/ 2632709 h 6858000"/>
              <a:gd name="connsiteX76" fmla="*/ 5294499 w 5552708"/>
              <a:gd name="connsiteY76" fmla="*/ 2645215 h 6858000"/>
              <a:gd name="connsiteX77" fmla="*/ 5284921 w 5552708"/>
              <a:gd name="connsiteY77" fmla="*/ 2655995 h 6858000"/>
              <a:gd name="connsiteX78" fmla="*/ 5278681 w 5552708"/>
              <a:gd name="connsiteY78" fmla="*/ 2658097 h 6858000"/>
              <a:gd name="connsiteX79" fmla="*/ 5279052 w 5552708"/>
              <a:gd name="connsiteY79" fmla="*/ 2675265 h 6858000"/>
              <a:gd name="connsiteX80" fmla="*/ 5271485 w 5552708"/>
              <a:gd name="connsiteY80" fmla="*/ 2688260 h 6858000"/>
              <a:gd name="connsiteX81" fmla="*/ 5273609 w 5552708"/>
              <a:gd name="connsiteY81" fmla="*/ 2700785 h 6858000"/>
              <a:gd name="connsiteX82" fmla="*/ 5272098 w 5552708"/>
              <a:gd name="connsiteY82" fmla="*/ 2705655 h 6858000"/>
              <a:gd name="connsiteX83" fmla="*/ 5267605 w 5552708"/>
              <a:gd name="connsiteY83" fmla="*/ 2717660 h 6858000"/>
              <a:gd name="connsiteX84" fmla="*/ 5258449 w 5552708"/>
              <a:gd name="connsiteY84" fmla="*/ 2738177 h 6858000"/>
              <a:gd name="connsiteX85" fmla="*/ 5256679 w 5552708"/>
              <a:gd name="connsiteY85" fmla="*/ 2744727 h 6858000"/>
              <a:gd name="connsiteX86" fmla="*/ 5245116 w 5552708"/>
              <a:gd name="connsiteY86" fmla="*/ 2757932 h 6858000"/>
              <a:gd name="connsiteX87" fmla="*/ 5233122 w 5552708"/>
              <a:gd name="connsiteY87" fmla="*/ 2784915 h 6858000"/>
              <a:gd name="connsiteX88" fmla="*/ 5197792 w 5552708"/>
              <a:gd name="connsiteY88" fmla="*/ 2830475 h 6858000"/>
              <a:gd name="connsiteX89" fmla="*/ 5180199 w 5552708"/>
              <a:gd name="connsiteY89" fmla="*/ 2857691 h 6858000"/>
              <a:gd name="connsiteX90" fmla="*/ 5164940 w 5552708"/>
              <a:gd name="connsiteY90" fmla="*/ 2875644 h 6858000"/>
              <a:gd name="connsiteX91" fmla="*/ 5139323 w 5552708"/>
              <a:gd name="connsiteY91" fmla="*/ 2931296 h 6858000"/>
              <a:gd name="connsiteX92" fmla="*/ 5102390 w 5552708"/>
              <a:gd name="connsiteY92" fmla="*/ 3027705 h 6858000"/>
              <a:gd name="connsiteX93" fmla="*/ 5093321 w 5552708"/>
              <a:gd name="connsiteY93" fmla="*/ 3047244 h 6858000"/>
              <a:gd name="connsiteX94" fmla="*/ 5080729 w 5552708"/>
              <a:gd name="connsiteY94" fmla="*/ 3060118 h 6858000"/>
              <a:gd name="connsiteX95" fmla="*/ 5073626 w 5552708"/>
              <a:gd name="connsiteY95" fmla="*/ 3059690 h 6858000"/>
              <a:gd name="connsiteX96" fmla="*/ 5067867 w 5552708"/>
              <a:gd name="connsiteY96" fmla="*/ 3069806 h 6858000"/>
              <a:gd name="connsiteX97" fmla="*/ 5065335 w 5552708"/>
              <a:gd name="connsiteY97" fmla="*/ 3071678 h 6858000"/>
              <a:gd name="connsiteX98" fmla="*/ 5051806 w 5552708"/>
              <a:gd name="connsiteY98" fmla="*/ 3083233 h 6858000"/>
              <a:gd name="connsiteX99" fmla="*/ 5047824 w 5552708"/>
              <a:gd name="connsiteY99" fmla="*/ 3128247 h 6858000"/>
              <a:gd name="connsiteX100" fmla="*/ 5022444 w 5552708"/>
              <a:gd name="connsiteY100" fmla="*/ 3166893 h 6858000"/>
              <a:gd name="connsiteX101" fmla="*/ 4961916 w 5552708"/>
              <a:gd name="connsiteY101" fmla="*/ 3312149 h 6858000"/>
              <a:gd name="connsiteX102" fmla="*/ 4928070 w 5552708"/>
              <a:gd name="connsiteY102" fmla="*/ 3349450 h 6858000"/>
              <a:gd name="connsiteX103" fmla="*/ 4858652 w 5552708"/>
              <a:gd name="connsiteY103" fmla="*/ 3443841 h 6858000"/>
              <a:gd name="connsiteX104" fmla="*/ 4821392 w 5552708"/>
              <a:gd name="connsiteY104" fmla="*/ 3661714 h 6858000"/>
              <a:gd name="connsiteX105" fmla="*/ 4825147 w 5552708"/>
              <a:gd name="connsiteY105" fmla="*/ 3676668 h 6858000"/>
              <a:gd name="connsiteX106" fmla="*/ 4824341 w 5552708"/>
              <a:gd name="connsiteY106" fmla="*/ 3691352 h 6858000"/>
              <a:gd name="connsiteX107" fmla="*/ 4822735 w 5552708"/>
              <a:gd name="connsiteY107" fmla="*/ 3692500 h 6858000"/>
              <a:gd name="connsiteX108" fmla="*/ 4817318 w 5552708"/>
              <a:gd name="connsiteY108" fmla="*/ 3707640 h 6858000"/>
              <a:gd name="connsiteX109" fmla="*/ 4819146 w 5552708"/>
              <a:gd name="connsiteY109" fmla="*/ 3712253 h 6858000"/>
              <a:gd name="connsiteX110" fmla="*/ 4816373 w 5552708"/>
              <a:gd name="connsiteY110" fmla="*/ 3723048 h 6858000"/>
              <a:gd name="connsiteX111" fmla="*/ 4813460 w 5552708"/>
              <a:gd name="connsiteY111" fmla="*/ 3745409 h 6858000"/>
              <a:gd name="connsiteX112" fmla="*/ 4810527 w 5552708"/>
              <a:gd name="connsiteY112" fmla="*/ 3748566 h 6858000"/>
              <a:gd name="connsiteX113" fmla="*/ 4742720 w 5552708"/>
              <a:gd name="connsiteY113" fmla="*/ 3828954 h 6858000"/>
              <a:gd name="connsiteX114" fmla="*/ 4731784 w 5552708"/>
              <a:gd name="connsiteY114" fmla="*/ 3868871 h 6858000"/>
              <a:gd name="connsiteX115" fmla="*/ 4731481 w 5552708"/>
              <a:gd name="connsiteY115" fmla="*/ 3868898 h 6858000"/>
              <a:gd name="connsiteX116" fmla="*/ 4728490 w 5552708"/>
              <a:gd name="connsiteY116" fmla="*/ 3875525 h 6858000"/>
              <a:gd name="connsiteX117" fmla="*/ 4727500 w 5552708"/>
              <a:gd name="connsiteY117" fmla="*/ 3880683 h 6858000"/>
              <a:gd name="connsiteX118" fmla="*/ 4719663 w 5552708"/>
              <a:gd name="connsiteY118" fmla="*/ 3896892 h 6858000"/>
              <a:gd name="connsiteX119" fmla="*/ 4715899 w 5552708"/>
              <a:gd name="connsiteY119" fmla="*/ 3897345 h 6858000"/>
              <a:gd name="connsiteX120" fmla="*/ 4715832 w 5552708"/>
              <a:gd name="connsiteY120" fmla="*/ 3898632 h 6858000"/>
              <a:gd name="connsiteX121" fmla="*/ 4618476 w 5552708"/>
              <a:gd name="connsiteY121" fmla="*/ 4076334 h 6858000"/>
              <a:gd name="connsiteX122" fmla="*/ 4576303 w 5552708"/>
              <a:gd name="connsiteY122" fmla="*/ 4154580 h 6858000"/>
              <a:gd name="connsiteX123" fmla="*/ 4536795 w 5552708"/>
              <a:gd name="connsiteY123" fmla="*/ 4186216 h 6858000"/>
              <a:gd name="connsiteX124" fmla="*/ 4534335 w 5552708"/>
              <a:gd name="connsiteY124" fmla="*/ 4190678 h 6858000"/>
              <a:gd name="connsiteX125" fmla="*/ 4532585 w 5552708"/>
              <a:gd name="connsiteY125" fmla="*/ 4203860 h 6858000"/>
              <a:gd name="connsiteX126" fmla="*/ 4532745 w 5552708"/>
              <a:gd name="connsiteY126" fmla="*/ 4208983 h 6858000"/>
              <a:gd name="connsiteX127" fmla="*/ 4531239 w 5552708"/>
              <a:gd name="connsiteY127" fmla="*/ 4216126 h 6858000"/>
              <a:gd name="connsiteX128" fmla="*/ 4530941 w 5552708"/>
              <a:gd name="connsiteY128" fmla="*/ 4216251 h 6858000"/>
              <a:gd name="connsiteX129" fmla="*/ 4530039 w 5552708"/>
              <a:gd name="connsiteY129" fmla="*/ 4223045 h 6858000"/>
              <a:gd name="connsiteX130" fmla="*/ 4528920 w 5552708"/>
              <a:gd name="connsiteY130" fmla="*/ 4256957 h 6858000"/>
              <a:gd name="connsiteX131" fmla="*/ 4495092 w 5552708"/>
              <a:gd name="connsiteY131" fmla="*/ 4295227 h 6858000"/>
              <a:gd name="connsiteX132" fmla="*/ 4487069 w 5552708"/>
              <a:gd name="connsiteY132" fmla="*/ 4312260 h 6858000"/>
              <a:gd name="connsiteX133" fmla="*/ 4481391 w 5552708"/>
              <a:gd name="connsiteY133" fmla="*/ 4321074 h 6858000"/>
              <a:gd name="connsiteX134" fmla="*/ 4480140 w 5552708"/>
              <a:gd name="connsiteY134" fmla="*/ 4321443 h 6858000"/>
              <a:gd name="connsiteX135" fmla="*/ 4479199 w 5552708"/>
              <a:gd name="connsiteY135" fmla="*/ 4353976 h 6858000"/>
              <a:gd name="connsiteX136" fmla="*/ 4476976 w 5552708"/>
              <a:gd name="connsiteY136" fmla="*/ 4357874 h 6858000"/>
              <a:gd name="connsiteX137" fmla="*/ 4479044 w 5552708"/>
              <a:gd name="connsiteY137" fmla="*/ 4379621 h 6858000"/>
              <a:gd name="connsiteX138" fmla="*/ 4478683 w 5552708"/>
              <a:gd name="connsiteY138" fmla="*/ 4390568 h 6858000"/>
              <a:gd name="connsiteX139" fmla="*/ 4481532 w 5552708"/>
              <a:gd name="connsiteY139" fmla="*/ 4394254 h 6858000"/>
              <a:gd name="connsiteX140" fmla="*/ 4479499 w 5552708"/>
              <a:gd name="connsiteY140" fmla="*/ 4410114 h 6858000"/>
              <a:gd name="connsiteX141" fmla="*/ 4478153 w 5552708"/>
              <a:gd name="connsiteY141" fmla="*/ 4411710 h 6858000"/>
              <a:gd name="connsiteX142" fmla="*/ 4480616 w 5552708"/>
              <a:gd name="connsiteY142" fmla="*/ 4425622 h 6858000"/>
              <a:gd name="connsiteX143" fmla="*/ 4487688 w 5552708"/>
              <a:gd name="connsiteY143" fmla="*/ 4438292 h 6858000"/>
              <a:gd name="connsiteX144" fmla="*/ 4454727 w 5552708"/>
              <a:gd name="connsiteY144" fmla="*/ 4569970 h 6858000"/>
              <a:gd name="connsiteX145" fmla="*/ 4469804 w 5552708"/>
              <a:gd name="connsiteY145" fmla="*/ 4692415 h 6858000"/>
              <a:gd name="connsiteX146" fmla="*/ 4450795 w 5552708"/>
              <a:gd name="connsiteY146" fmla="*/ 4763659 h 6858000"/>
              <a:gd name="connsiteX147" fmla="*/ 4422945 w 5552708"/>
              <a:gd name="connsiteY147" fmla="*/ 4783049 h 6858000"/>
              <a:gd name="connsiteX148" fmla="*/ 4397314 w 5552708"/>
              <a:gd name="connsiteY148" fmla="*/ 4964397 h 6858000"/>
              <a:gd name="connsiteX149" fmla="*/ 4380606 w 5552708"/>
              <a:gd name="connsiteY149" fmla="*/ 5008665 h 6858000"/>
              <a:gd name="connsiteX150" fmla="*/ 4386649 w 5552708"/>
              <a:gd name="connsiteY150" fmla="*/ 5051823 h 6858000"/>
              <a:gd name="connsiteX151" fmla="*/ 4375733 w 5552708"/>
              <a:gd name="connsiteY151" fmla="*/ 5067011 h 6858000"/>
              <a:gd name="connsiteX152" fmla="*/ 4373624 w 5552708"/>
              <a:gd name="connsiteY152" fmla="*/ 5069584 h 6858000"/>
              <a:gd name="connsiteX153" fmla="*/ 4370134 w 5552708"/>
              <a:gd name="connsiteY153" fmla="*/ 5080883 h 6858000"/>
              <a:gd name="connsiteX154" fmla="*/ 4362957 w 5552708"/>
              <a:gd name="connsiteY154" fmla="*/ 5082819 h 6858000"/>
              <a:gd name="connsiteX155" fmla="*/ 4333195 w 5552708"/>
              <a:gd name="connsiteY155" fmla="*/ 5221840 h 6858000"/>
              <a:gd name="connsiteX156" fmla="*/ 4320037 w 5552708"/>
              <a:gd name="connsiteY156" fmla="*/ 5281999 h 6858000"/>
              <a:gd name="connsiteX157" fmla="*/ 4308816 w 5552708"/>
              <a:gd name="connsiteY157" fmla="*/ 5303704 h 6858000"/>
              <a:gd name="connsiteX158" fmla="*/ 4272244 w 5552708"/>
              <a:gd name="connsiteY158" fmla="*/ 5388756 h 6858000"/>
              <a:gd name="connsiteX159" fmla="*/ 4246915 w 5552708"/>
              <a:gd name="connsiteY159" fmla="*/ 5462809 h 6858000"/>
              <a:gd name="connsiteX160" fmla="*/ 4255030 w 5552708"/>
              <a:gd name="connsiteY160" fmla="*/ 5521632 h 6858000"/>
              <a:gd name="connsiteX161" fmla="*/ 4249277 w 5552708"/>
              <a:gd name="connsiteY161" fmla="*/ 5525636 h 6858000"/>
              <a:gd name="connsiteX162" fmla="*/ 4241924 w 5552708"/>
              <a:gd name="connsiteY162" fmla="*/ 5563850 h 6858000"/>
              <a:gd name="connsiteX163" fmla="*/ 4248240 w 5552708"/>
              <a:gd name="connsiteY163" fmla="*/ 5703386 h 6858000"/>
              <a:gd name="connsiteX164" fmla="*/ 4232982 w 5552708"/>
              <a:gd name="connsiteY164" fmla="*/ 5777907 h 6858000"/>
              <a:gd name="connsiteX165" fmla="*/ 4222394 w 5552708"/>
              <a:gd name="connsiteY165" fmla="*/ 5803443 h 6858000"/>
              <a:gd name="connsiteX166" fmla="*/ 4204974 w 5552708"/>
              <a:gd name="connsiteY166" fmla="*/ 5846279 h 6858000"/>
              <a:gd name="connsiteX167" fmla="*/ 4179217 w 5552708"/>
              <a:gd name="connsiteY167" fmla="*/ 5876046 h 6858000"/>
              <a:gd name="connsiteX168" fmla="*/ 4169698 w 5552708"/>
              <a:gd name="connsiteY168" fmla="*/ 5912761 h 6858000"/>
              <a:gd name="connsiteX169" fmla="*/ 4183963 w 5552708"/>
              <a:gd name="connsiteY169" fmla="*/ 5924201 h 6858000"/>
              <a:gd name="connsiteX170" fmla="*/ 4143073 w 5552708"/>
              <a:gd name="connsiteY170" fmla="*/ 6020347 h 6858000"/>
              <a:gd name="connsiteX171" fmla="*/ 4132699 w 5552708"/>
              <a:gd name="connsiteY171" fmla="*/ 6054447 h 6858000"/>
              <a:gd name="connsiteX172" fmla="*/ 4099744 w 5552708"/>
              <a:gd name="connsiteY172" fmla="*/ 6146773 h 6858000"/>
              <a:gd name="connsiteX173" fmla="*/ 4063216 w 5552708"/>
              <a:gd name="connsiteY173" fmla="*/ 6238624 h 6858000"/>
              <a:gd name="connsiteX174" fmla="*/ 4021696 w 5552708"/>
              <a:gd name="connsiteY174" fmla="*/ 6289517 h 6858000"/>
              <a:gd name="connsiteX175" fmla="*/ 3993817 w 5552708"/>
              <a:gd name="connsiteY175" fmla="*/ 6365399 h 6858000"/>
              <a:gd name="connsiteX176" fmla="*/ 3986236 w 5552708"/>
              <a:gd name="connsiteY176" fmla="*/ 6377584 h 6858000"/>
              <a:gd name="connsiteX177" fmla="*/ 3911599 w 5552708"/>
              <a:gd name="connsiteY177" fmla="*/ 6509659 h 6858000"/>
              <a:gd name="connsiteX178" fmla="*/ 3858869 w 5552708"/>
              <a:gd name="connsiteY178" fmla="*/ 6582751 h 6858000"/>
              <a:gd name="connsiteX179" fmla="*/ 3770950 w 5552708"/>
              <a:gd name="connsiteY179" fmla="*/ 6757987 h 6858000"/>
              <a:gd name="connsiteX180" fmla="*/ 3749766 w 5552708"/>
              <a:gd name="connsiteY180" fmla="*/ 6858000 h 6858000"/>
              <a:gd name="connsiteX181" fmla="*/ 12348 w 5552708"/>
              <a:gd name="connsiteY181" fmla="*/ 6858000 h 6858000"/>
              <a:gd name="connsiteX182" fmla="*/ 0 w 5552708"/>
              <a:gd name="connsiteY182" fmla="*/ 67256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Lst>
            <a:rect l="l" t="t" r="r" b="b"/>
            <a:pathLst>
              <a:path w="5552708" h="6858000">
                <a:moveTo>
                  <a:pt x="0" y="0"/>
                </a:moveTo>
                <a:lnTo>
                  <a:pt x="5443651" y="0"/>
                </a:lnTo>
                <a:lnTo>
                  <a:pt x="5443781" y="512"/>
                </a:lnTo>
                <a:cubicBezTo>
                  <a:pt x="5446206" y="7309"/>
                  <a:pt x="5449083" y="15278"/>
                  <a:pt x="5444033" y="20501"/>
                </a:cubicBezTo>
                <a:cubicBezTo>
                  <a:pt x="5435420" y="27795"/>
                  <a:pt x="5439966" y="35996"/>
                  <a:pt x="5439390" y="44768"/>
                </a:cubicBezTo>
                <a:cubicBezTo>
                  <a:pt x="5431962" y="55410"/>
                  <a:pt x="5437588" y="94208"/>
                  <a:pt x="5443913" y="104988"/>
                </a:cubicBezTo>
                <a:cubicBezTo>
                  <a:pt x="5467308" y="131885"/>
                  <a:pt x="5440518" y="182050"/>
                  <a:pt x="5458241" y="204162"/>
                </a:cubicBezTo>
                <a:cubicBezTo>
                  <a:pt x="5460281" y="211583"/>
                  <a:pt x="5460566" y="218611"/>
                  <a:pt x="5459763" y="225360"/>
                </a:cubicBezTo>
                <a:lnTo>
                  <a:pt x="5454996" y="243902"/>
                </a:lnTo>
                <a:lnTo>
                  <a:pt x="5448597" y="248483"/>
                </a:lnTo>
                <a:lnTo>
                  <a:pt x="5448458" y="260196"/>
                </a:lnTo>
                <a:lnTo>
                  <a:pt x="5447150" y="263377"/>
                </a:lnTo>
                <a:cubicBezTo>
                  <a:pt x="5448938" y="273127"/>
                  <a:pt x="5457762" y="301628"/>
                  <a:pt x="5459187" y="318691"/>
                </a:cubicBezTo>
                <a:cubicBezTo>
                  <a:pt x="5456617" y="351374"/>
                  <a:pt x="5481393" y="329570"/>
                  <a:pt x="5455708" y="365759"/>
                </a:cubicBezTo>
                <a:cubicBezTo>
                  <a:pt x="5472236" y="419311"/>
                  <a:pt x="5443611" y="447897"/>
                  <a:pt x="5473651" y="492182"/>
                </a:cubicBezTo>
                <a:cubicBezTo>
                  <a:pt x="5483259" y="556102"/>
                  <a:pt x="5473858" y="624576"/>
                  <a:pt x="5481453" y="689666"/>
                </a:cubicBezTo>
                <a:cubicBezTo>
                  <a:pt x="5481825" y="737836"/>
                  <a:pt x="5505966" y="768312"/>
                  <a:pt x="5488233" y="816332"/>
                </a:cubicBezTo>
                <a:cubicBezTo>
                  <a:pt x="5492515" y="818482"/>
                  <a:pt x="5526923" y="887911"/>
                  <a:pt x="5529718" y="891550"/>
                </a:cubicBezTo>
                <a:lnTo>
                  <a:pt x="5536104" y="903318"/>
                </a:lnTo>
                <a:lnTo>
                  <a:pt x="5535257" y="905308"/>
                </a:lnTo>
                <a:cubicBezTo>
                  <a:pt x="5534066" y="913418"/>
                  <a:pt x="5535399" y="917837"/>
                  <a:pt x="5537840" y="920621"/>
                </a:cubicBezTo>
                <a:lnTo>
                  <a:pt x="5541663" y="922876"/>
                </a:lnTo>
                <a:lnTo>
                  <a:pt x="5544456" y="933037"/>
                </a:lnTo>
                <a:lnTo>
                  <a:pt x="5552708" y="952132"/>
                </a:lnTo>
                <a:lnTo>
                  <a:pt x="5551675" y="956570"/>
                </a:lnTo>
                <a:lnTo>
                  <a:pt x="5531341" y="1064863"/>
                </a:lnTo>
                <a:cubicBezTo>
                  <a:pt x="5534620" y="1074818"/>
                  <a:pt x="5537566" y="1085372"/>
                  <a:pt x="5539998" y="1096340"/>
                </a:cubicBezTo>
                <a:lnTo>
                  <a:pt x="5541075" y="1102915"/>
                </a:lnTo>
                <a:lnTo>
                  <a:pt x="5540822" y="1103143"/>
                </a:lnTo>
                <a:cubicBezTo>
                  <a:pt x="5540471" y="1104784"/>
                  <a:pt x="5540605" y="1107024"/>
                  <a:pt x="5541413" y="1110274"/>
                </a:cubicBezTo>
                <a:lnTo>
                  <a:pt x="5543038" y="1114901"/>
                </a:lnTo>
                <a:cubicBezTo>
                  <a:pt x="5543735" y="1119151"/>
                  <a:pt x="5544432" y="1123402"/>
                  <a:pt x="5545128" y="1127652"/>
                </a:cubicBezTo>
                <a:lnTo>
                  <a:pt x="5544028" y="1132698"/>
                </a:lnTo>
                <a:cubicBezTo>
                  <a:pt x="5534609" y="1151029"/>
                  <a:pt x="5496304" y="1149042"/>
                  <a:pt x="5514811" y="1177140"/>
                </a:cubicBezTo>
                <a:cubicBezTo>
                  <a:pt x="5509719" y="1211798"/>
                  <a:pt x="5486957" y="1231445"/>
                  <a:pt x="5496402" y="1265293"/>
                </a:cubicBezTo>
                <a:cubicBezTo>
                  <a:pt x="5491550" y="1297727"/>
                  <a:pt x="5479431" y="1324727"/>
                  <a:pt x="5481620" y="1353039"/>
                </a:cubicBezTo>
                <a:cubicBezTo>
                  <a:pt x="5473631" y="1363324"/>
                  <a:pt x="5469597" y="1373497"/>
                  <a:pt x="5477938" y="1385038"/>
                </a:cubicBezTo>
                <a:cubicBezTo>
                  <a:pt x="5470625" y="1414924"/>
                  <a:pt x="5455771" y="1420367"/>
                  <a:pt x="5464009" y="1441067"/>
                </a:cubicBezTo>
                <a:cubicBezTo>
                  <a:pt x="5439287" y="1455035"/>
                  <a:pt x="5447714" y="1457216"/>
                  <a:pt x="5453063" y="1466104"/>
                </a:cubicBezTo>
                <a:cubicBezTo>
                  <a:pt x="5453164" y="1466506"/>
                  <a:pt x="5453267" y="1466908"/>
                  <a:pt x="5453368" y="1467310"/>
                </a:cubicBezTo>
                <a:lnTo>
                  <a:pt x="5449849" y="1469198"/>
                </a:lnTo>
                <a:lnTo>
                  <a:pt x="5447717" y="1473816"/>
                </a:lnTo>
                <a:lnTo>
                  <a:pt x="5446906" y="1487106"/>
                </a:lnTo>
                <a:cubicBezTo>
                  <a:pt x="5447081" y="1488810"/>
                  <a:pt x="5447254" y="1490514"/>
                  <a:pt x="5447429" y="1492218"/>
                </a:cubicBezTo>
                <a:cubicBezTo>
                  <a:pt x="5447480" y="1495695"/>
                  <a:pt x="5447119" y="1497953"/>
                  <a:pt x="5446434" y="1499455"/>
                </a:cubicBezTo>
                <a:lnTo>
                  <a:pt x="5446146" y="1499600"/>
                </a:lnTo>
                <a:lnTo>
                  <a:pt x="5445728" y="1506449"/>
                </a:lnTo>
                <a:cubicBezTo>
                  <a:pt x="5445627" y="1518090"/>
                  <a:pt x="5446096" y="1529498"/>
                  <a:pt x="5447013" y="1540420"/>
                </a:cubicBezTo>
                <a:cubicBezTo>
                  <a:pt x="5431084" y="1547368"/>
                  <a:pt x="5443219" y="1588924"/>
                  <a:pt x="5416036" y="1580834"/>
                </a:cubicBezTo>
                <a:cubicBezTo>
                  <a:pt x="5416447" y="1595454"/>
                  <a:pt x="5426812" y="1605684"/>
                  <a:pt x="5409252" y="1598373"/>
                </a:cubicBezTo>
                <a:cubicBezTo>
                  <a:pt x="5408864" y="1603115"/>
                  <a:pt x="5406927" y="1605804"/>
                  <a:pt x="5404223" y="1607549"/>
                </a:cubicBezTo>
                <a:lnTo>
                  <a:pt x="5403003" y="1607994"/>
                </a:lnTo>
                <a:lnTo>
                  <a:pt x="5404366" y="1640580"/>
                </a:lnTo>
                <a:lnTo>
                  <a:pt x="5402429" y="1644617"/>
                </a:lnTo>
                <a:cubicBezTo>
                  <a:pt x="5403628" y="1651821"/>
                  <a:pt x="5404828" y="1659024"/>
                  <a:pt x="5406027" y="1666228"/>
                </a:cubicBezTo>
                <a:lnTo>
                  <a:pt x="5409538" y="1680703"/>
                </a:lnTo>
                <a:lnTo>
                  <a:pt x="5405582" y="1870222"/>
                </a:lnTo>
                <a:cubicBezTo>
                  <a:pt x="5407505" y="1917082"/>
                  <a:pt x="5419912" y="1922890"/>
                  <a:pt x="5418948" y="1979530"/>
                </a:cubicBezTo>
                <a:cubicBezTo>
                  <a:pt x="5381653" y="1974789"/>
                  <a:pt x="5447295" y="2092994"/>
                  <a:pt x="5405060" y="2051964"/>
                </a:cubicBezTo>
                <a:cubicBezTo>
                  <a:pt x="5406099" y="2068965"/>
                  <a:pt x="5389286" y="2084064"/>
                  <a:pt x="5378701" y="2073120"/>
                </a:cubicBezTo>
                <a:cubicBezTo>
                  <a:pt x="5397285" y="2126878"/>
                  <a:pt x="5362129" y="2197651"/>
                  <a:pt x="5366006" y="2256053"/>
                </a:cubicBezTo>
                <a:cubicBezTo>
                  <a:pt x="5334011" y="2283221"/>
                  <a:pt x="5362023" y="2269954"/>
                  <a:pt x="5352501" y="2301374"/>
                </a:cubicBezTo>
                <a:cubicBezTo>
                  <a:pt x="5379308" y="2296096"/>
                  <a:pt x="5332887" y="2338416"/>
                  <a:pt x="5361572" y="2344135"/>
                </a:cubicBezTo>
                <a:cubicBezTo>
                  <a:pt x="5358931" y="2349671"/>
                  <a:pt x="5355467" y="2354856"/>
                  <a:pt x="5351776" y="2360013"/>
                </a:cubicBezTo>
                <a:lnTo>
                  <a:pt x="5349856" y="2362723"/>
                </a:lnTo>
                <a:lnTo>
                  <a:pt x="5347182" y="2374239"/>
                </a:lnTo>
                <a:lnTo>
                  <a:pt x="5340172" y="2376629"/>
                </a:lnTo>
                <a:lnTo>
                  <a:pt x="5331662" y="2393351"/>
                </a:lnTo>
                <a:cubicBezTo>
                  <a:pt x="5329441" y="2399746"/>
                  <a:pt x="5328181" y="2406782"/>
                  <a:pt x="5328482" y="2414790"/>
                </a:cubicBezTo>
                <a:cubicBezTo>
                  <a:pt x="5337359" y="2435605"/>
                  <a:pt x="5319289" y="2463646"/>
                  <a:pt x="5316501" y="2490864"/>
                </a:cubicBezTo>
                <a:cubicBezTo>
                  <a:pt x="5317127" y="2495175"/>
                  <a:pt x="5317754" y="2499486"/>
                  <a:pt x="5318378" y="2503797"/>
                </a:cubicBezTo>
                <a:lnTo>
                  <a:pt x="5307008" y="2543608"/>
                </a:lnTo>
                <a:cubicBezTo>
                  <a:pt x="5304307" y="2555015"/>
                  <a:pt x="5302094" y="2566933"/>
                  <a:pt x="5300817" y="2579627"/>
                </a:cubicBezTo>
                <a:lnTo>
                  <a:pt x="5300491" y="2603469"/>
                </a:lnTo>
                <a:lnTo>
                  <a:pt x="5297327" y="2609298"/>
                </a:lnTo>
                <a:cubicBezTo>
                  <a:pt x="5296149" y="2620041"/>
                  <a:pt x="5302481" y="2635343"/>
                  <a:pt x="5292648" y="2632709"/>
                </a:cubicBezTo>
                <a:lnTo>
                  <a:pt x="5294499" y="2645215"/>
                </a:lnTo>
                <a:lnTo>
                  <a:pt x="5284921" y="2655995"/>
                </a:lnTo>
                <a:cubicBezTo>
                  <a:pt x="5282893" y="2657043"/>
                  <a:pt x="5280790" y="2657749"/>
                  <a:pt x="5278681" y="2658097"/>
                </a:cubicBezTo>
                <a:lnTo>
                  <a:pt x="5279052" y="2675265"/>
                </a:lnTo>
                <a:lnTo>
                  <a:pt x="5271485" y="2688260"/>
                </a:lnTo>
                <a:cubicBezTo>
                  <a:pt x="5272192" y="2692435"/>
                  <a:pt x="5272901" y="2696610"/>
                  <a:pt x="5273609" y="2700785"/>
                </a:cubicBezTo>
                <a:lnTo>
                  <a:pt x="5272098" y="2705655"/>
                </a:lnTo>
                <a:lnTo>
                  <a:pt x="5267605" y="2717660"/>
                </a:lnTo>
                <a:cubicBezTo>
                  <a:pt x="5264770" y="2723740"/>
                  <a:pt x="5261426" y="2730522"/>
                  <a:pt x="5258449" y="2738177"/>
                </a:cubicBezTo>
                <a:lnTo>
                  <a:pt x="5256679" y="2744727"/>
                </a:lnTo>
                <a:lnTo>
                  <a:pt x="5245116" y="2757932"/>
                </a:lnTo>
                <a:cubicBezTo>
                  <a:pt x="5236430" y="2767502"/>
                  <a:pt x="5230416" y="2775146"/>
                  <a:pt x="5233122" y="2784915"/>
                </a:cubicBezTo>
                <a:cubicBezTo>
                  <a:pt x="5221620" y="2799359"/>
                  <a:pt x="5193828" y="2806744"/>
                  <a:pt x="5197792" y="2830475"/>
                </a:cubicBezTo>
                <a:cubicBezTo>
                  <a:pt x="5186798" y="2821932"/>
                  <a:pt x="5192955" y="2855565"/>
                  <a:pt x="5180199" y="2857691"/>
                </a:cubicBezTo>
                <a:cubicBezTo>
                  <a:pt x="5170100" y="2858096"/>
                  <a:pt x="5169614" y="2868393"/>
                  <a:pt x="5164940" y="2875644"/>
                </a:cubicBezTo>
                <a:cubicBezTo>
                  <a:pt x="5154127" y="2879787"/>
                  <a:pt x="5139696" y="2917521"/>
                  <a:pt x="5139323" y="2931296"/>
                </a:cubicBezTo>
                <a:cubicBezTo>
                  <a:pt x="5144210" y="2970932"/>
                  <a:pt x="5099528" y="2996158"/>
                  <a:pt x="5102390" y="3027705"/>
                </a:cubicBezTo>
                <a:cubicBezTo>
                  <a:pt x="5100365" y="3035586"/>
                  <a:pt x="5097192" y="3041915"/>
                  <a:pt x="5093321" y="3047244"/>
                </a:cubicBezTo>
                <a:lnTo>
                  <a:pt x="5080729" y="3060118"/>
                </a:lnTo>
                <a:lnTo>
                  <a:pt x="5073626" y="3059690"/>
                </a:lnTo>
                <a:lnTo>
                  <a:pt x="5067867" y="3069806"/>
                </a:lnTo>
                <a:lnTo>
                  <a:pt x="5065335" y="3071678"/>
                </a:lnTo>
                <a:cubicBezTo>
                  <a:pt x="5060475" y="3075234"/>
                  <a:pt x="5055815" y="3078901"/>
                  <a:pt x="5051806" y="3083233"/>
                </a:cubicBezTo>
                <a:cubicBezTo>
                  <a:pt x="5076417" y="3100024"/>
                  <a:pt x="5021773" y="3122856"/>
                  <a:pt x="5047824" y="3128247"/>
                </a:cubicBezTo>
                <a:cubicBezTo>
                  <a:pt x="5030083" y="3154978"/>
                  <a:pt x="5059535" y="3153095"/>
                  <a:pt x="5022444" y="3166893"/>
                </a:cubicBezTo>
                <a:cubicBezTo>
                  <a:pt x="5009215" y="3225035"/>
                  <a:pt x="4960350" y="3252747"/>
                  <a:pt x="4961916" y="3312149"/>
                </a:cubicBezTo>
                <a:cubicBezTo>
                  <a:pt x="4955371" y="3297387"/>
                  <a:pt x="4932004" y="3332561"/>
                  <a:pt x="4928070" y="3349450"/>
                </a:cubicBezTo>
                <a:cubicBezTo>
                  <a:pt x="4901199" y="3293116"/>
                  <a:pt x="4891428" y="3463059"/>
                  <a:pt x="4858652" y="3443841"/>
                </a:cubicBezTo>
                <a:cubicBezTo>
                  <a:pt x="4840872" y="3495884"/>
                  <a:pt x="4832958" y="3617975"/>
                  <a:pt x="4821392" y="3661714"/>
                </a:cubicBezTo>
                <a:cubicBezTo>
                  <a:pt x="4823621" y="3666551"/>
                  <a:pt x="4824768" y="3671561"/>
                  <a:pt x="4825147" y="3676668"/>
                </a:cubicBezTo>
                <a:lnTo>
                  <a:pt x="4824341" y="3691352"/>
                </a:lnTo>
                <a:lnTo>
                  <a:pt x="4822735" y="3692500"/>
                </a:lnTo>
                <a:cubicBezTo>
                  <a:pt x="4817912" y="3698748"/>
                  <a:pt x="4816795" y="3703524"/>
                  <a:pt x="4817318" y="3707640"/>
                </a:cubicBezTo>
                <a:lnTo>
                  <a:pt x="4819146" y="3712253"/>
                </a:lnTo>
                <a:lnTo>
                  <a:pt x="4816373" y="3723048"/>
                </a:lnTo>
                <a:lnTo>
                  <a:pt x="4813460" y="3745409"/>
                </a:lnTo>
                <a:lnTo>
                  <a:pt x="4810527" y="3748566"/>
                </a:lnTo>
                <a:cubicBezTo>
                  <a:pt x="4798737" y="3762490"/>
                  <a:pt x="4755451" y="3809983"/>
                  <a:pt x="4742720" y="3828954"/>
                </a:cubicBezTo>
                <a:lnTo>
                  <a:pt x="4731784" y="3868871"/>
                </a:lnTo>
                <a:lnTo>
                  <a:pt x="4731481" y="3868898"/>
                </a:lnTo>
                <a:cubicBezTo>
                  <a:pt x="4730422" y="3870084"/>
                  <a:pt x="4729442" y="3872132"/>
                  <a:pt x="4728490" y="3875525"/>
                </a:cubicBezTo>
                <a:lnTo>
                  <a:pt x="4727500" y="3880683"/>
                </a:lnTo>
                <a:lnTo>
                  <a:pt x="4719663" y="3896892"/>
                </a:lnTo>
                <a:lnTo>
                  <a:pt x="4715899" y="3897345"/>
                </a:lnTo>
                <a:cubicBezTo>
                  <a:pt x="4715876" y="3897775"/>
                  <a:pt x="4715854" y="3898203"/>
                  <a:pt x="4715832" y="3898632"/>
                </a:cubicBezTo>
                <a:lnTo>
                  <a:pt x="4618476" y="4076334"/>
                </a:lnTo>
                <a:cubicBezTo>
                  <a:pt x="4617399" y="4112851"/>
                  <a:pt x="4590920" y="4122978"/>
                  <a:pt x="4576303" y="4154580"/>
                </a:cubicBezTo>
                <a:cubicBezTo>
                  <a:pt x="4585172" y="4189077"/>
                  <a:pt x="4550681" y="4172136"/>
                  <a:pt x="4536795" y="4186216"/>
                </a:cubicBezTo>
                <a:lnTo>
                  <a:pt x="4534335" y="4190678"/>
                </a:lnTo>
                <a:lnTo>
                  <a:pt x="4532585" y="4203860"/>
                </a:lnTo>
                <a:cubicBezTo>
                  <a:pt x="4532638" y="4205567"/>
                  <a:pt x="4532692" y="4207276"/>
                  <a:pt x="4532745" y="4208983"/>
                </a:cubicBezTo>
                <a:cubicBezTo>
                  <a:pt x="4532551" y="4212450"/>
                  <a:pt x="4532031" y="4214675"/>
                  <a:pt x="4531239" y="4216126"/>
                </a:cubicBezTo>
                <a:lnTo>
                  <a:pt x="4530941" y="4216251"/>
                </a:lnTo>
                <a:lnTo>
                  <a:pt x="4530039" y="4223045"/>
                </a:lnTo>
                <a:cubicBezTo>
                  <a:pt x="4529114" y="4234633"/>
                  <a:pt x="4528779" y="4246020"/>
                  <a:pt x="4528920" y="4256957"/>
                </a:cubicBezTo>
                <a:cubicBezTo>
                  <a:pt x="4512505" y="4262858"/>
                  <a:pt x="4521695" y="4305010"/>
                  <a:pt x="4495092" y="4295227"/>
                </a:cubicBezTo>
                <a:cubicBezTo>
                  <a:pt x="4494469" y="4309813"/>
                  <a:pt x="4504108" y="4320656"/>
                  <a:pt x="4487069" y="4312260"/>
                </a:cubicBezTo>
                <a:cubicBezTo>
                  <a:pt x="4486347" y="4316957"/>
                  <a:pt x="4484219" y="4319510"/>
                  <a:pt x="4481391" y="4321074"/>
                </a:cubicBezTo>
                <a:lnTo>
                  <a:pt x="4480140" y="4321443"/>
                </a:lnTo>
                <a:lnTo>
                  <a:pt x="4479199" y="4353976"/>
                </a:lnTo>
                <a:lnTo>
                  <a:pt x="4476976" y="4357874"/>
                </a:lnTo>
                <a:cubicBezTo>
                  <a:pt x="4477666" y="4365122"/>
                  <a:pt x="4478355" y="4372372"/>
                  <a:pt x="4479044" y="4379621"/>
                </a:cubicBezTo>
                <a:lnTo>
                  <a:pt x="4478683" y="4390568"/>
                </a:lnTo>
                <a:lnTo>
                  <a:pt x="4481532" y="4394254"/>
                </a:lnTo>
                <a:cubicBezTo>
                  <a:pt x="4482969" y="4397909"/>
                  <a:pt x="4482918" y="4402720"/>
                  <a:pt x="4479499" y="4410114"/>
                </a:cubicBezTo>
                <a:lnTo>
                  <a:pt x="4478153" y="4411710"/>
                </a:lnTo>
                <a:lnTo>
                  <a:pt x="4480616" y="4425622"/>
                </a:lnTo>
                <a:cubicBezTo>
                  <a:pt x="4482131" y="4430247"/>
                  <a:pt x="4484387" y="4434528"/>
                  <a:pt x="4487688" y="4438292"/>
                </a:cubicBezTo>
                <a:cubicBezTo>
                  <a:pt x="4457664" y="4477897"/>
                  <a:pt x="4468221" y="4523123"/>
                  <a:pt x="4454727" y="4569970"/>
                </a:cubicBezTo>
                <a:cubicBezTo>
                  <a:pt x="4417898" y="4583966"/>
                  <a:pt x="4440689" y="4674230"/>
                  <a:pt x="4469804" y="4692415"/>
                </a:cubicBezTo>
                <a:cubicBezTo>
                  <a:pt x="4432851" y="4685322"/>
                  <a:pt x="4490117" y="4807198"/>
                  <a:pt x="4450795" y="4763659"/>
                </a:cubicBezTo>
                <a:cubicBezTo>
                  <a:pt x="4450628" y="4780652"/>
                  <a:pt x="4432755" y="4794620"/>
                  <a:pt x="4422945" y="4783049"/>
                </a:cubicBezTo>
                <a:cubicBezTo>
                  <a:pt x="4437721" y="4837759"/>
                  <a:pt x="4397569" y="4905997"/>
                  <a:pt x="4397314" y="4964397"/>
                </a:cubicBezTo>
                <a:cubicBezTo>
                  <a:pt x="4363407" y="4989414"/>
                  <a:pt x="4392349" y="4977986"/>
                  <a:pt x="4380606" y="5008665"/>
                </a:cubicBezTo>
                <a:cubicBezTo>
                  <a:pt x="4407778" y="5005114"/>
                  <a:pt x="4358378" y="5044304"/>
                  <a:pt x="4386649" y="5051823"/>
                </a:cubicBezTo>
                <a:cubicBezTo>
                  <a:pt x="4383620" y="5057169"/>
                  <a:pt x="4379789" y="5062109"/>
                  <a:pt x="4375733" y="5067011"/>
                </a:cubicBezTo>
                <a:lnTo>
                  <a:pt x="4373624" y="5069584"/>
                </a:lnTo>
                <a:lnTo>
                  <a:pt x="4370134" y="5080883"/>
                </a:lnTo>
                <a:lnTo>
                  <a:pt x="4362957" y="5082819"/>
                </a:lnTo>
                <a:lnTo>
                  <a:pt x="4333195" y="5221840"/>
                </a:lnTo>
                <a:cubicBezTo>
                  <a:pt x="4335888" y="5234770"/>
                  <a:pt x="4329894" y="5274591"/>
                  <a:pt x="4320037" y="5281999"/>
                </a:cubicBezTo>
                <a:cubicBezTo>
                  <a:pt x="4316990" y="5290274"/>
                  <a:pt x="4318795" y="5300010"/>
                  <a:pt x="4308816" y="5303704"/>
                </a:cubicBezTo>
                <a:cubicBezTo>
                  <a:pt x="4300851" y="5321498"/>
                  <a:pt x="4282560" y="5362240"/>
                  <a:pt x="4272244" y="5388756"/>
                </a:cubicBezTo>
                <a:cubicBezTo>
                  <a:pt x="4281980" y="5405143"/>
                  <a:pt x="4255067" y="5425092"/>
                  <a:pt x="4246915" y="5462809"/>
                </a:cubicBezTo>
                <a:cubicBezTo>
                  <a:pt x="4258299" y="5480842"/>
                  <a:pt x="4241233" y="5488203"/>
                  <a:pt x="4255030" y="5521632"/>
                </a:cubicBezTo>
                <a:cubicBezTo>
                  <a:pt x="4253005" y="5522647"/>
                  <a:pt x="4251068" y="5523996"/>
                  <a:pt x="4249277" y="5525636"/>
                </a:cubicBezTo>
                <a:cubicBezTo>
                  <a:pt x="4238872" y="5535166"/>
                  <a:pt x="4235581" y="5552275"/>
                  <a:pt x="4241924" y="5563850"/>
                </a:cubicBezTo>
                <a:cubicBezTo>
                  <a:pt x="4259047" y="5616453"/>
                  <a:pt x="4250256" y="5660812"/>
                  <a:pt x="4248240" y="5703386"/>
                </a:cubicBezTo>
                <a:cubicBezTo>
                  <a:pt x="4243085" y="5751111"/>
                  <a:pt x="4218929" y="5715189"/>
                  <a:pt x="4232982" y="5777907"/>
                </a:cubicBezTo>
                <a:cubicBezTo>
                  <a:pt x="4221558" y="5782651"/>
                  <a:pt x="4219728" y="5790057"/>
                  <a:pt x="4222394" y="5803443"/>
                </a:cubicBezTo>
                <a:cubicBezTo>
                  <a:pt x="4219121" y="5826511"/>
                  <a:pt x="4193576" y="5820653"/>
                  <a:pt x="4204974" y="5846279"/>
                </a:cubicBezTo>
                <a:cubicBezTo>
                  <a:pt x="4191825" y="5839931"/>
                  <a:pt x="4191753" y="5888934"/>
                  <a:pt x="4179217" y="5876046"/>
                </a:cubicBezTo>
                <a:cubicBezTo>
                  <a:pt x="4163863" y="5888983"/>
                  <a:pt x="4183376" y="5899672"/>
                  <a:pt x="4169698" y="5912761"/>
                </a:cubicBezTo>
                <a:cubicBezTo>
                  <a:pt x="4164113" y="5929085"/>
                  <a:pt x="4186281" y="5905514"/>
                  <a:pt x="4183963" y="5924201"/>
                </a:cubicBezTo>
                <a:lnTo>
                  <a:pt x="4143073" y="6020347"/>
                </a:lnTo>
                <a:cubicBezTo>
                  <a:pt x="4148635" y="6035084"/>
                  <a:pt x="4142583" y="6045204"/>
                  <a:pt x="4132699" y="6054447"/>
                </a:cubicBezTo>
                <a:cubicBezTo>
                  <a:pt x="4128762" y="6085993"/>
                  <a:pt x="4111337" y="6112491"/>
                  <a:pt x="4099744" y="6146773"/>
                </a:cubicBezTo>
                <a:cubicBezTo>
                  <a:pt x="4101611" y="6186210"/>
                  <a:pt x="4075513" y="6201974"/>
                  <a:pt x="4063216" y="6238624"/>
                </a:cubicBezTo>
                <a:cubicBezTo>
                  <a:pt x="4076714" y="6279119"/>
                  <a:pt x="4027194" y="6257865"/>
                  <a:pt x="4021696" y="6289517"/>
                </a:cubicBezTo>
                <a:cubicBezTo>
                  <a:pt x="4030060" y="6343907"/>
                  <a:pt x="4004638" y="6285373"/>
                  <a:pt x="3993817" y="6365399"/>
                </a:cubicBezTo>
                <a:cubicBezTo>
                  <a:pt x="3996125" y="6370415"/>
                  <a:pt x="3990553" y="6379380"/>
                  <a:pt x="3986236" y="6377584"/>
                </a:cubicBezTo>
                <a:cubicBezTo>
                  <a:pt x="3984044" y="6395147"/>
                  <a:pt x="3911719" y="6484083"/>
                  <a:pt x="3911599" y="6509659"/>
                </a:cubicBezTo>
                <a:cubicBezTo>
                  <a:pt x="3888028" y="6555694"/>
                  <a:pt x="3870378" y="6548451"/>
                  <a:pt x="3858869" y="6582751"/>
                </a:cubicBezTo>
                <a:cubicBezTo>
                  <a:pt x="3834576" y="6620569"/>
                  <a:pt x="3820634" y="6692927"/>
                  <a:pt x="3770950" y="6757987"/>
                </a:cubicBezTo>
                <a:lnTo>
                  <a:pt x="3749766" y="6858000"/>
                </a:lnTo>
                <a:lnTo>
                  <a:pt x="12348" y="6858000"/>
                </a:lnTo>
                <a:lnTo>
                  <a:pt x="0" y="6725668"/>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DBD83A3D-BEA3-4563-A628-43897696EE55}"/>
              </a:ext>
            </a:extLst>
          </p:cNvPr>
          <p:cNvSpPr>
            <a:spLocks noGrp="1"/>
          </p:cNvSpPr>
          <p:nvPr>
            <p:ph type="title"/>
          </p:nvPr>
        </p:nvSpPr>
        <p:spPr>
          <a:xfrm>
            <a:off x="1137038" y="896469"/>
            <a:ext cx="3820630" cy="3005643"/>
          </a:xfrm>
        </p:spPr>
        <p:txBody>
          <a:bodyPr anchor="t">
            <a:normAutofit/>
          </a:bodyPr>
          <a:lstStyle/>
          <a:p>
            <a:r>
              <a:rPr lang="en-US" b="1">
                <a:solidFill>
                  <a:schemeClr val="tx1">
                    <a:lumMod val="85000"/>
                    <a:lumOff val="15000"/>
                  </a:schemeClr>
                </a:solidFill>
              </a:rPr>
              <a:t>Steps to become a Soccer Referee</a:t>
            </a:r>
            <a:r>
              <a:rPr lang="en-US">
                <a:solidFill>
                  <a:schemeClr val="tx1">
                    <a:lumMod val="85000"/>
                    <a:lumOff val="15000"/>
                  </a:schemeClr>
                </a:solidFill>
              </a:rPr>
              <a:t/>
            </a:r>
            <a:br>
              <a:rPr lang="en-US">
                <a:solidFill>
                  <a:schemeClr val="tx1">
                    <a:lumMod val="85000"/>
                    <a:lumOff val="15000"/>
                  </a:schemeClr>
                </a:solidFill>
              </a:rPr>
            </a:br>
            <a:endParaRPr lang="en-US">
              <a:solidFill>
                <a:schemeClr val="tx1">
                  <a:lumMod val="85000"/>
                  <a:lumOff val="15000"/>
                </a:schemeClr>
              </a:solidFill>
            </a:endParaRPr>
          </a:p>
        </p:txBody>
      </p:sp>
      <p:sp>
        <p:nvSpPr>
          <p:cNvPr id="3" name="Content Placeholder 2">
            <a:extLst>
              <a:ext uri="{FF2B5EF4-FFF2-40B4-BE49-F238E27FC236}">
                <a16:creationId xmlns="" xmlns:a16="http://schemas.microsoft.com/office/drawing/2014/main" id="{75279113-5401-497A-A473-CEB4D68C934A}"/>
              </a:ext>
            </a:extLst>
          </p:cNvPr>
          <p:cNvSpPr>
            <a:spLocks noGrp="1"/>
          </p:cNvSpPr>
          <p:nvPr>
            <p:ph idx="1"/>
          </p:nvPr>
        </p:nvSpPr>
        <p:spPr>
          <a:xfrm>
            <a:off x="6096000" y="896469"/>
            <a:ext cx="5400675" cy="5319430"/>
          </a:xfrm>
        </p:spPr>
        <p:txBody>
          <a:bodyPr>
            <a:normAutofit/>
          </a:bodyPr>
          <a:lstStyle/>
          <a:p>
            <a:r>
              <a:rPr lang="en-US" sz="1400" b="1" dirty="0">
                <a:solidFill>
                  <a:schemeClr val="tx1">
                    <a:lumMod val="85000"/>
                    <a:lumOff val="15000"/>
                  </a:schemeClr>
                </a:solidFill>
              </a:rPr>
              <a:t>Step 1  </a:t>
            </a:r>
            <a:r>
              <a:rPr lang="en-US" sz="1400" dirty="0">
                <a:solidFill>
                  <a:schemeClr val="tx1">
                    <a:lumMod val="85000"/>
                    <a:lumOff val="15000"/>
                  </a:schemeClr>
                </a:solidFill>
              </a:rPr>
              <a:t>– Go to </a:t>
            </a:r>
            <a:r>
              <a:rPr lang="en-US" sz="1400" dirty="0">
                <a:solidFill>
                  <a:schemeClr val="tx1">
                    <a:lumMod val="85000"/>
                    <a:lumOff val="15000"/>
                  </a:schemeClr>
                </a:solidFill>
                <a:hlinkClick r:id="rId2"/>
              </a:rPr>
              <a:t>http://www.risrc.net/referees/new-referee-info/new-referee/</a:t>
            </a:r>
            <a:r>
              <a:rPr lang="en-US" sz="1400" dirty="0">
                <a:solidFill>
                  <a:schemeClr val="tx1">
                    <a:lumMod val="85000"/>
                    <a:lumOff val="15000"/>
                  </a:schemeClr>
                </a:solidFill>
              </a:rPr>
              <a:t> for complete information to become a referee in Rhode Island.</a:t>
            </a:r>
          </a:p>
          <a:p>
            <a:r>
              <a:rPr lang="en-US" sz="1400" b="1" dirty="0">
                <a:solidFill>
                  <a:schemeClr val="tx1">
                    <a:lumMod val="85000"/>
                    <a:lumOff val="15000"/>
                  </a:schemeClr>
                </a:solidFill>
              </a:rPr>
              <a:t>Step 2 </a:t>
            </a:r>
            <a:r>
              <a:rPr lang="en-US" sz="1400" dirty="0">
                <a:solidFill>
                  <a:schemeClr val="tx1">
                    <a:lumMod val="85000"/>
                    <a:lumOff val="15000"/>
                  </a:schemeClr>
                </a:solidFill>
              </a:rPr>
              <a:t>– Create an account on the US Soccer Learning Center website (</a:t>
            </a:r>
            <a:r>
              <a:rPr lang="en-US" sz="1400" dirty="0">
                <a:solidFill>
                  <a:schemeClr val="tx1">
                    <a:lumMod val="85000"/>
                    <a:lumOff val="15000"/>
                  </a:schemeClr>
                </a:solidFill>
                <a:hlinkClick r:id="rId3"/>
              </a:rPr>
              <a:t>learning.ussoccer.com/referee</a:t>
            </a:r>
            <a:r>
              <a:rPr lang="en-US" sz="1400" dirty="0">
                <a:solidFill>
                  <a:schemeClr val="tx1">
                    <a:lumMod val="85000"/>
                    <a:lumOff val="15000"/>
                  </a:schemeClr>
                </a:solidFill>
              </a:rPr>
              <a:t>). If you are over 18 years old, you will also need to complete a background check BEFORE you can register for any referee courses (the cost is usually around $30 and the background check is good for 2 years). It is recommended that people for whom this applies begin the process at least 2 to 3 weeks </a:t>
            </a:r>
            <a:r>
              <a:rPr lang="en-US" sz="1400" b="1" i="1" dirty="0">
                <a:solidFill>
                  <a:schemeClr val="tx1">
                    <a:lumMod val="85000"/>
                    <a:lumOff val="15000"/>
                  </a:schemeClr>
                </a:solidFill>
              </a:rPr>
              <a:t>BEFORE </a:t>
            </a:r>
            <a:r>
              <a:rPr lang="en-US" sz="1400" dirty="0">
                <a:solidFill>
                  <a:schemeClr val="tx1">
                    <a:lumMod val="85000"/>
                    <a:lumOff val="15000"/>
                  </a:schemeClr>
                </a:solidFill>
              </a:rPr>
              <a:t>the course date.  US Soccer policy states that </a:t>
            </a:r>
            <a:r>
              <a:rPr lang="en-US" sz="1400" b="1" i="1" dirty="0">
                <a:solidFill>
                  <a:schemeClr val="tx1">
                    <a:lumMod val="85000"/>
                    <a:lumOff val="15000"/>
                  </a:schemeClr>
                </a:solidFill>
              </a:rPr>
              <a:t>NO ONE</a:t>
            </a:r>
            <a:r>
              <a:rPr lang="en-US" sz="1400" dirty="0">
                <a:solidFill>
                  <a:schemeClr val="tx1">
                    <a:lumMod val="85000"/>
                    <a:lumOff val="15000"/>
                  </a:schemeClr>
                </a:solidFill>
              </a:rPr>
              <a:t> can attend any in-person session unless the background check has cleared.</a:t>
            </a:r>
          </a:p>
          <a:p>
            <a:r>
              <a:rPr lang="en-US" sz="1400" b="1" dirty="0">
                <a:solidFill>
                  <a:schemeClr val="tx1">
                    <a:lumMod val="85000"/>
                    <a:lumOff val="15000"/>
                  </a:schemeClr>
                </a:solidFill>
              </a:rPr>
              <a:t>Step 3</a:t>
            </a:r>
            <a:r>
              <a:rPr lang="en-US" sz="1400" dirty="0">
                <a:solidFill>
                  <a:schemeClr val="tx1">
                    <a:lumMod val="85000"/>
                    <a:lumOff val="15000"/>
                  </a:schemeClr>
                </a:solidFill>
              </a:rPr>
              <a:t> – Once the background check is done (if you need it), you’ll be able to register for any New Grassroots Referee class. You’ll need to finish four online training modules before attending the in-person class. You can do the modules at your own pace, and you can stop/start as often as you’d like. The modules usually take about 4 hours total to complete.</a:t>
            </a:r>
          </a:p>
          <a:p>
            <a:r>
              <a:rPr lang="en-US" sz="1400" b="1" dirty="0">
                <a:solidFill>
                  <a:schemeClr val="tx1">
                    <a:lumMod val="85000"/>
                    <a:lumOff val="15000"/>
                  </a:schemeClr>
                </a:solidFill>
              </a:rPr>
              <a:t>Step 4 </a:t>
            </a:r>
            <a:r>
              <a:rPr lang="en-US" sz="1400" dirty="0">
                <a:solidFill>
                  <a:schemeClr val="tx1">
                    <a:lumMod val="85000"/>
                    <a:lumOff val="15000"/>
                  </a:schemeClr>
                </a:solidFill>
              </a:rPr>
              <a:t>– Each New Grassroots Referee class has an in-person session where you will learn the basics of signals, positioning, how to use a whistle, and other referee-related skills. You will be asked to bring your whistle and a flag to the in-person clinic. Once the in-person clinic is completed and you’ve finished the online modules, you become a registered referee.</a:t>
            </a:r>
          </a:p>
          <a:p>
            <a:endParaRPr lang="en-US" sz="1400" dirty="0">
              <a:solidFill>
                <a:schemeClr val="tx1">
                  <a:lumMod val="85000"/>
                  <a:lumOff val="15000"/>
                </a:schemeClr>
              </a:solidFill>
            </a:endParaRPr>
          </a:p>
          <a:p>
            <a:endParaRPr lang="en-US" sz="1400" dirty="0">
              <a:solidFill>
                <a:schemeClr val="tx1">
                  <a:lumMod val="85000"/>
                  <a:lumOff val="15000"/>
                </a:schemeClr>
              </a:solidFill>
            </a:endParaRPr>
          </a:p>
          <a:p>
            <a:pPr marL="0" indent="0">
              <a:buNone/>
            </a:pPr>
            <a:endParaRPr lang="en-US" sz="1400" dirty="0">
              <a:solidFill>
                <a:schemeClr val="tx1">
                  <a:lumMod val="85000"/>
                  <a:lumOff val="15000"/>
                </a:schemeClr>
              </a:solidFill>
            </a:endParaRPr>
          </a:p>
        </p:txBody>
      </p:sp>
      <p:pic>
        <p:nvPicPr>
          <p:cNvPr id="6" name="Picture 5" descr="Logo&#10;&#10;Description automatically generated">
            <a:extLst>
              <a:ext uri="{FF2B5EF4-FFF2-40B4-BE49-F238E27FC236}">
                <a16:creationId xmlns="" xmlns:a16="http://schemas.microsoft.com/office/drawing/2014/main" id="{64C0C1E6-3AEC-4C08-BE0F-DF25B2CF445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513" y="3122459"/>
            <a:ext cx="2076449" cy="2839072"/>
          </a:xfrm>
          <a:prstGeom prst="rect">
            <a:avLst/>
          </a:prstGeom>
        </p:spPr>
      </p:pic>
      <p:pic>
        <p:nvPicPr>
          <p:cNvPr id="9" name="Picture 8" descr="Logo&#10;&#10;Description automatically generated">
            <a:extLst>
              <a:ext uri="{FF2B5EF4-FFF2-40B4-BE49-F238E27FC236}">
                <a16:creationId xmlns="" xmlns:a16="http://schemas.microsoft.com/office/drawing/2014/main" id="{E5E54C34-8F1F-4301-98B0-4343EC36DF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7704" y="3356280"/>
            <a:ext cx="2495238" cy="2371429"/>
          </a:xfrm>
          <a:prstGeom prst="rect">
            <a:avLst/>
          </a:prstGeom>
        </p:spPr>
      </p:pic>
    </p:spTree>
    <p:extLst>
      <p:ext uri="{BB962C8B-B14F-4D97-AF65-F5344CB8AC3E}">
        <p14:creationId xmlns:p14="http://schemas.microsoft.com/office/powerpoint/2010/main" val="1309311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 xmlns:a16="http://schemas.microsoft.com/office/drawing/2014/main" id="{131BAD53-4E89-4F62-BBB7-26359763ED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3">
            <a:extLst>
              <a:ext uri="{FF2B5EF4-FFF2-40B4-BE49-F238E27FC236}">
                <a16:creationId xmlns="" xmlns:a16="http://schemas.microsoft.com/office/drawing/2014/main" id="{62756DA2-40EB-4C6F-B962-5822FFB54F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09443D3D-A1C9-4A34-BA95-F3FD0A4AC025}"/>
              </a:ext>
            </a:extLst>
          </p:cNvPr>
          <p:cNvSpPr>
            <a:spLocks noGrp="1"/>
          </p:cNvSpPr>
          <p:nvPr>
            <p:ph type="title"/>
          </p:nvPr>
        </p:nvSpPr>
        <p:spPr>
          <a:xfrm>
            <a:off x="862366" y="89892"/>
            <a:ext cx="3739341" cy="1330839"/>
          </a:xfrm>
        </p:spPr>
        <p:txBody>
          <a:bodyPr vert="horz" lIns="91440" tIns="45720" rIns="91440" bIns="45720" rtlCol="0" anchor="ctr">
            <a:normAutofit/>
          </a:bodyPr>
          <a:lstStyle/>
          <a:p>
            <a:r>
              <a:rPr lang="en-US" b="1" kern="1200" dirty="0">
                <a:solidFill>
                  <a:schemeClr val="tx1"/>
                </a:solidFill>
                <a:latin typeface="+mj-lt"/>
                <a:ea typeface="+mj-ea"/>
                <a:cs typeface="+mj-cs"/>
              </a:rPr>
              <a:t>Referee Development</a:t>
            </a:r>
          </a:p>
        </p:txBody>
      </p:sp>
      <p:sp>
        <p:nvSpPr>
          <p:cNvPr id="7" name="TextBox 6">
            <a:extLst>
              <a:ext uri="{FF2B5EF4-FFF2-40B4-BE49-F238E27FC236}">
                <a16:creationId xmlns="" xmlns:a16="http://schemas.microsoft.com/office/drawing/2014/main" id="{0B9A93EE-54B0-409A-928A-F22F966A027D}"/>
              </a:ext>
            </a:extLst>
          </p:cNvPr>
          <p:cNvSpPr txBox="1"/>
          <p:nvPr/>
        </p:nvSpPr>
        <p:spPr>
          <a:xfrm>
            <a:off x="285751" y="1420731"/>
            <a:ext cx="4724400" cy="5218194"/>
          </a:xfrm>
          <a:prstGeom prst="rect">
            <a:avLst/>
          </a:prstGeom>
        </p:spPr>
        <p:txBody>
          <a:bodyPr vert="horz" lIns="91440" tIns="45720" rIns="91440" bIns="45720" rtlCol="0">
            <a:normAutofit/>
          </a:bodyPr>
          <a:lstStyle/>
          <a:p>
            <a:pPr>
              <a:lnSpc>
                <a:spcPct val="90000"/>
              </a:lnSpc>
              <a:spcAft>
                <a:spcPts val="600"/>
              </a:spcAft>
            </a:pPr>
            <a:r>
              <a:rPr lang="en-US" sz="1400" b="0" i="0" dirty="0">
                <a:effectLst/>
              </a:rPr>
              <a:t>The </a:t>
            </a:r>
            <a:r>
              <a:rPr lang="en-US" sz="1400" b="1" i="0" dirty="0">
                <a:effectLst/>
              </a:rPr>
              <a:t>purpose</a:t>
            </a:r>
            <a:r>
              <a:rPr lang="en-US" sz="1400" b="0" i="0" dirty="0">
                <a:effectLst/>
              </a:rPr>
              <a:t> of the Grass Roots first time referee course is to prepare first time Grassroots referees to work in a competitive or recreational youth and amateur adult matches.</a:t>
            </a:r>
          </a:p>
          <a:p>
            <a:pPr indent="-228600">
              <a:lnSpc>
                <a:spcPct val="90000"/>
              </a:lnSpc>
              <a:spcAft>
                <a:spcPts val="600"/>
              </a:spcAft>
              <a:buFont typeface="Arial" panose="020B0604020202020204" pitchFamily="34" charset="0"/>
              <a:buChar char="•"/>
            </a:pPr>
            <a:endParaRPr lang="en-US" sz="1400" dirty="0"/>
          </a:p>
          <a:p>
            <a:pPr fontAlgn="base">
              <a:lnSpc>
                <a:spcPct val="90000"/>
              </a:lnSpc>
              <a:spcAft>
                <a:spcPts val="600"/>
              </a:spcAft>
            </a:pPr>
            <a:r>
              <a:rPr lang="en-US" sz="1400" b="0" i="0" dirty="0">
                <a:effectLst/>
              </a:rPr>
              <a:t>The </a:t>
            </a:r>
            <a:r>
              <a:rPr lang="en-US" sz="1400" b="1" i="0" dirty="0">
                <a:effectLst/>
              </a:rPr>
              <a:t>goal</a:t>
            </a:r>
            <a:r>
              <a:rPr lang="en-US" sz="1400" b="0" i="0" dirty="0">
                <a:effectLst/>
              </a:rPr>
              <a:t> of the First Time Grassroot Referee course is to broaden a candidate’s understanding on how to:</a:t>
            </a:r>
          </a:p>
          <a:p>
            <a:pPr lvl="1" indent="-228600" fontAlgn="base">
              <a:lnSpc>
                <a:spcPct val="90000"/>
              </a:lnSpc>
              <a:spcAft>
                <a:spcPts val="600"/>
              </a:spcAft>
              <a:buFont typeface="Arial" panose="020B0604020202020204" pitchFamily="34" charset="0"/>
              <a:buChar char="•"/>
            </a:pPr>
            <a:r>
              <a:rPr lang="en-US" sz="1400" b="0" i="0" dirty="0">
                <a:effectLst/>
              </a:rPr>
              <a:t>Facilitate a fair, fun, and safe game for the players by enforcing and applying the Laws of the Game </a:t>
            </a:r>
          </a:p>
          <a:p>
            <a:pPr indent="-228600" fontAlgn="base">
              <a:lnSpc>
                <a:spcPct val="90000"/>
              </a:lnSpc>
              <a:spcAft>
                <a:spcPts val="600"/>
              </a:spcAft>
              <a:buFont typeface="Arial" panose="020B0604020202020204" pitchFamily="34" charset="0"/>
              <a:buChar char="•"/>
            </a:pPr>
            <a:endParaRPr lang="en-US" sz="1400" b="0" i="0" dirty="0">
              <a:effectLst/>
            </a:endParaRPr>
          </a:p>
          <a:p>
            <a:pPr lvl="1" indent="-228600" fontAlgn="base">
              <a:lnSpc>
                <a:spcPct val="90000"/>
              </a:lnSpc>
              <a:spcAft>
                <a:spcPts val="600"/>
              </a:spcAft>
              <a:buFont typeface="Arial" panose="020B0604020202020204" pitchFamily="34" charset="0"/>
              <a:buChar char="•"/>
            </a:pPr>
            <a:r>
              <a:rPr lang="en-US" sz="1400" b="0" i="0" dirty="0">
                <a:effectLst/>
              </a:rPr>
              <a:t>Make and clearly communicate decisions based on perception and interpretation of player’s actions </a:t>
            </a:r>
          </a:p>
          <a:p>
            <a:pPr indent="-228600" fontAlgn="base">
              <a:lnSpc>
                <a:spcPct val="90000"/>
              </a:lnSpc>
              <a:spcAft>
                <a:spcPts val="600"/>
              </a:spcAft>
              <a:buFont typeface="Arial" panose="020B0604020202020204" pitchFamily="34" charset="0"/>
              <a:buChar char="•"/>
            </a:pPr>
            <a:endParaRPr lang="en-US" sz="1400" b="0" i="0" dirty="0">
              <a:effectLst/>
            </a:endParaRPr>
          </a:p>
          <a:p>
            <a:pPr lvl="1" indent="-228600" fontAlgn="base">
              <a:lnSpc>
                <a:spcPct val="90000"/>
              </a:lnSpc>
              <a:spcAft>
                <a:spcPts val="600"/>
              </a:spcAft>
              <a:buFont typeface="Arial" panose="020B0604020202020204" pitchFamily="34" charset="0"/>
              <a:buChar char="•"/>
            </a:pPr>
            <a:r>
              <a:rPr lang="en-US" sz="1400" b="0" i="0" dirty="0">
                <a:effectLst/>
              </a:rPr>
              <a:t>Facilitate understanding and application the Laws of the Game for players and coaches </a:t>
            </a:r>
          </a:p>
          <a:p>
            <a:pPr indent="-228600" fontAlgn="base">
              <a:lnSpc>
                <a:spcPct val="90000"/>
              </a:lnSpc>
              <a:spcAft>
                <a:spcPts val="600"/>
              </a:spcAft>
              <a:buFont typeface="Arial" panose="020B0604020202020204" pitchFamily="34" charset="0"/>
              <a:buChar char="•"/>
            </a:pPr>
            <a:endParaRPr lang="en-US" sz="1400" b="0" i="0" dirty="0">
              <a:effectLst/>
            </a:endParaRPr>
          </a:p>
          <a:p>
            <a:pPr lvl="1" indent="-228600" fontAlgn="base">
              <a:lnSpc>
                <a:spcPct val="90000"/>
              </a:lnSpc>
              <a:spcAft>
                <a:spcPts val="600"/>
              </a:spcAft>
              <a:buFont typeface="Arial" panose="020B0604020202020204" pitchFamily="34" charset="0"/>
              <a:buChar char="•"/>
            </a:pPr>
            <a:r>
              <a:rPr lang="en-US" sz="1400" b="0" i="0" dirty="0">
                <a:effectLst/>
              </a:rPr>
              <a:t>On successful completion of the course, candidates will receive a Grassroots Referee license for the current registration year. Once the license and badge are received, Grassroots referees can officiate competitive, small-sided or recreational youth and amateur adult matches.  </a:t>
            </a:r>
          </a:p>
          <a:p>
            <a:pPr indent="-228600">
              <a:lnSpc>
                <a:spcPct val="90000"/>
              </a:lnSpc>
              <a:spcAft>
                <a:spcPts val="600"/>
              </a:spcAft>
              <a:buFont typeface="Arial" panose="020B0604020202020204" pitchFamily="34" charset="0"/>
              <a:buChar char="•"/>
            </a:pPr>
            <a:endParaRPr lang="en-US" sz="1400" b="0" i="0" dirty="0">
              <a:effectLst/>
            </a:endParaRPr>
          </a:p>
          <a:p>
            <a:pPr indent="-228600">
              <a:lnSpc>
                <a:spcPct val="90000"/>
              </a:lnSpc>
              <a:spcAft>
                <a:spcPts val="600"/>
              </a:spcAft>
              <a:buFont typeface="Arial" panose="020B0604020202020204" pitchFamily="34" charset="0"/>
              <a:buChar char="•"/>
            </a:pPr>
            <a:endParaRPr lang="en-US" sz="1000" dirty="0"/>
          </a:p>
          <a:p>
            <a:pPr indent="-228600">
              <a:lnSpc>
                <a:spcPct val="90000"/>
              </a:lnSpc>
              <a:spcAft>
                <a:spcPts val="600"/>
              </a:spcAft>
              <a:buFont typeface="Arial" panose="020B0604020202020204" pitchFamily="34" charset="0"/>
              <a:buChar char="•"/>
            </a:pPr>
            <a:endParaRPr lang="en-US" sz="1000" dirty="0"/>
          </a:p>
        </p:txBody>
      </p:sp>
      <p:pic>
        <p:nvPicPr>
          <p:cNvPr id="5" name="Content Placeholder 4" descr="A screenshot of a computer&#10;&#10;Description automatically generated with low confidence">
            <a:extLst>
              <a:ext uri="{FF2B5EF4-FFF2-40B4-BE49-F238E27FC236}">
                <a16:creationId xmlns="" xmlns:a16="http://schemas.microsoft.com/office/drawing/2014/main" id="{C056B9B8-7573-475D-8AAC-854FE184CC0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5457" y="1748207"/>
            <a:ext cx="6155141" cy="3385326"/>
          </a:xfrm>
          <a:prstGeom prst="rect">
            <a:avLst/>
          </a:prstGeom>
        </p:spPr>
      </p:pic>
    </p:spTree>
    <p:extLst>
      <p:ext uri="{BB962C8B-B14F-4D97-AF65-F5344CB8AC3E}">
        <p14:creationId xmlns:p14="http://schemas.microsoft.com/office/powerpoint/2010/main" val="2465291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C9A36457-A5F4-4103-A443-02581C0918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 xmlns:a16="http://schemas.microsoft.com/office/drawing/2014/main" id="{DC5FB7E8-B636-40FA-BE8D-48145C0F5C5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4"/>
            <a:ext cx="12192000" cy="2295238"/>
          </a:xfrm>
          <a:custGeom>
            <a:avLst/>
            <a:gdLst>
              <a:gd name="connsiteX0" fmla="*/ 12160143 w 12192000"/>
              <a:gd name="connsiteY0" fmla="*/ 831692 h 2079137"/>
              <a:gd name="connsiteX1" fmla="*/ 12159112 w 12192000"/>
              <a:gd name="connsiteY1" fmla="*/ 833361 h 2079137"/>
              <a:gd name="connsiteX2" fmla="*/ 12158912 w 12192000"/>
              <a:gd name="connsiteY2" fmla="*/ 832430 h 2079137"/>
              <a:gd name="connsiteX3" fmla="*/ 0 w 12192000"/>
              <a:gd name="connsiteY3" fmla="*/ 0 h 2079137"/>
              <a:gd name="connsiteX4" fmla="*/ 12192000 w 12192000"/>
              <a:gd name="connsiteY4" fmla="*/ 0 h 2079137"/>
              <a:gd name="connsiteX5" fmla="*/ 12192000 w 12192000"/>
              <a:gd name="connsiteY5" fmla="*/ 558063 h 2079137"/>
              <a:gd name="connsiteX6" fmla="*/ 12189259 w 12192000"/>
              <a:gd name="connsiteY6" fmla="*/ 810508 h 2079137"/>
              <a:gd name="connsiteX7" fmla="*/ 12170847 w 12192000"/>
              <a:gd name="connsiteY7" fmla="*/ 825280 h 2079137"/>
              <a:gd name="connsiteX8" fmla="*/ 12160143 w 12192000"/>
              <a:gd name="connsiteY8" fmla="*/ 831692 h 2079137"/>
              <a:gd name="connsiteX9" fmla="*/ 12163806 w 12192000"/>
              <a:gd name="connsiteY9" fmla="*/ 825759 h 2079137"/>
              <a:gd name="connsiteX10" fmla="*/ 12056557 w 12192000"/>
              <a:gd name="connsiteY10" fmla="*/ 810176 h 2079137"/>
              <a:gd name="connsiteX11" fmla="*/ 11900316 w 12192000"/>
              <a:gd name="connsiteY11" fmla="*/ 789618 h 2079137"/>
              <a:gd name="connsiteX12" fmla="*/ 11791206 w 12192000"/>
              <a:gd name="connsiteY12" fmla="*/ 824176 h 2079137"/>
              <a:gd name="connsiteX13" fmla="*/ 11659257 w 12192000"/>
              <a:gd name="connsiteY13" fmla="*/ 800841 h 2079137"/>
              <a:gd name="connsiteX14" fmla="*/ 11569789 w 12192000"/>
              <a:gd name="connsiteY14" fmla="*/ 797135 h 2079137"/>
              <a:gd name="connsiteX15" fmla="*/ 11367885 w 12192000"/>
              <a:gd name="connsiteY15" fmla="*/ 791985 h 2079137"/>
              <a:gd name="connsiteX16" fmla="*/ 11174663 w 12192000"/>
              <a:gd name="connsiteY16" fmla="*/ 788721 h 2079137"/>
              <a:gd name="connsiteX17" fmla="*/ 11068220 w 12192000"/>
              <a:gd name="connsiteY17" fmla="*/ 786994 h 2079137"/>
              <a:gd name="connsiteX18" fmla="*/ 10893266 w 12192000"/>
              <a:gd name="connsiteY18" fmla="*/ 794013 h 2079137"/>
              <a:gd name="connsiteX19" fmla="*/ 10844025 w 12192000"/>
              <a:gd name="connsiteY19" fmla="*/ 789857 h 2079137"/>
              <a:gd name="connsiteX20" fmla="*/ 10814353 w 12192000"/>
              <a:gd name="connsiteY20" fmla="*/ 789010 h 2079137"/>
              <a:gd name="connsiteX21" fmla="*/ 10748393 w 12192000"/>
              <a:gd name="connsiteY21" fmla="*/ 806738 h 2079137"/>
              <a:gd name="connsiteX22" fmla="*/ 10468256 w 12192000"/>
              <a:gd name="connsiteY22" fmla="*/ 778733 h 2079137"/>
              <a:gd name="connsiteX23" fmla="*/ 10256131 w 12192000"/>
              <a:gd name="connsiteY23" fmla="*/ 788332 h 2079137"/>
              <a:gd name="connsiteX24" fmla="*/ 10177442 w 12192000"/>
              <a:gd name="connsiteY24" fmla="*/ 777371 h 2079137"/>
              <a:gd name="connsiteX25" fmla="*/ 10006086 w 12192000"/>
              <a:gd name="connsiteY25" fmla="*/ 792651 h 2079137"/>
              <a:gd name="connsiteX26" fmla="*/ 9952382 w 12192000"/>
              <a:gd name="connsiteY26" fmla="*/ 815411 h 2079137"/>
              <a:gd name="connsiteX27" fmla="*/ 9926457 w 12192000"/>
              <a:gd name="connsiteY27" fmla="*/ 827295 h 2079137"/>
              <a:gd name="connsiteX28" fmla="*/ 9843405 w 12192000"/>
              <a:gd name="connsiteY28" fmla="*/ 867046 h 2079137"/>
              <a:gd name="connsiteX29" fmla="*/ 9830866 w 12192000"/>
              <a:gd name="connsiteY29" fmla="*/ 875047 h 2079137"/>
              <a:gd name="connsiteX30" fmla="*/ 9801807 w 12192000"/>
              <a:gd name="connsiteY30" fmla="*/ 872272 h 2079137"/>
              <a:gd name="connsiteX31" fmla="*/ 9785653 w 12192000"/>
              <a:gd name="connsiteY31" fmla="*/ 861743 h 2079137"/>
              <a:gd name="connsiteX32" fmla="*/ 9781177 w 12192000"/>
              <a:gd name="connsiteY32" fmla="*/ 864820 h 2079137"/>
              <a:gd name="connsiteX33" fmla="*/ 9768640 w 12192000"/>
              <a:gd name="connsiteY33" fmla="*/ 869379 h 2079137"/>
              <a:gd name="connsiteX34" fmla="*/ 9712211 w 12192000"/>
              <a:gd name="connsiteY34" fmla="*/ 900283 h 2079137"/>
              <a:gd name="connsiteX35" fmla="*/ 9689465 w 12192000"/>
              <a:gd name="connsiteY35" fmla="*/ 899268 h 2079137"/>
              <a:gd name="connsiteX36" fmla="*/ 9600339 w 12192000"/>
              <a:gd name="connsiteY36" fmla="*/ 922112 h 2079137"/>
              <a:gd name="connsiteX37" fmla="*/ 9582850 w 12192000"/>
              <a:gd name="connsiteY37" fmla="*/ 925510 h 2079137"/>
              <a:gd name="connsiteX38" fmla="*/ 9549638 w 12192000"/>
              <a:gd name="connsiteY38" fmla="*/ 940845 h 2079137"/>
              <a:gd name="connsiteX39" fmla="*/ 9539471 w 12192000"/>
              <a:gd name="connsiteY39" fmla="*/ 941799 h 2079137"/>
              <a:gd name="connsiteX40" fmla="*/ 9505592 w 12192000"/>
              <a:gd name="connsiteY40" fmla="*/ 955533 h 2079137"/>
              <a:gd name="connsiteX41" fmla="*/ 9432569 w 12192000"/>
              <a:gd name="connsiteY41" fmla="*/ 985377 h 2079137"/>
              <a:gd name="connsiteX42" fmla="*/ 9414216 w 12192000"/>
              <a:gd name="connsiteY42" fmla="*/ 992655 h 2079137"/>
              <a:gd name="connsiteX43" fmla="*/ 9397106 w 12192000"/>
              <a:gd name="connsiteY43" fmla="*/ 992980 h 2079137"/>
              <a:gd name="connsiteX44" fmla="*/ 9305108 w 12192000"/>
              <a:gd name="connsiteY44" fmla="*/ 1007767 h 2079137"/>
              <a:gd name="connsiteX45" fmla="*/ 9282434 w 12192000"/>
              <a:gd name="connsiteY45" fmla="*/ 1007523 h 2079137"/>
              <a:gd name="connsiteX46" fmla="*/ 9271941 w 12192000"/>
              <a:gd name="connsiteY46" fmla="*/ 1002839 h 2079137"/>
              <a:gd name="connsiteX47" fmla="*/ 9238227 w 12192000"/>
              <a:gd name="connsiteY47" fmla="*/ 1017668 h 2079137"/>
              <a:gd name="connsiteX48" fmla="*/ 9184265 w 12192000"/>
              <a:gd name="connsiteY48" fmla="*/ 1031275 h 2079137"/>
              <a:gd name="connsiteX49" fmla="*/ 9159000 w 12192000"/>
              <a:gd name="connsiteY49" fmla="*/ 1039569 h 2079137"/>
              <a:gd name="connsiteX50" fmla="*/ 9137031 w 12192000"/>
              <a:gd name="connsiteY50" fmla="*/ 1038699 h 2079137"/>
              <a:gd name="connsiteX51" fmla="*/ 9015702 w 12192000"/>
              <a:gd name="connsiteY51" fmla="*/ 1051400 h 2079137"/>
              <a:gd name="connsiteX52" fmla="*/ 8971403 w 12192000"/>
              <a:gd name="connsiteY52" fmla="*/ 1040542 h 2079137"/>
              <a:gd name="connsiteX53" fmla="*/ 8961826 w 12192000"/>
              <a:gd name="connsiteY53" fmla="*/ 1045364 h 2079137"/>
              <a:gd name="connsiteX54" fmla="*/ 8888623 w 12192000"/>
              <a:gd name="connsiteY54" fmla="*/ 1053908 h 2079137"/>
              <a:gd name="connsiteX55" fmla="*/ 8841066 w 12192000"/>
              <a:gd name="connsiteY55" fmla="*/ 1060421 h 2079137"/>
              <a:gd name="connsiteX56" fmla="*/ 8752342 w 12192000"/>
              <a:gd name="connsiteY56" fmla="*/ 1080646 h 2079137"/>
              <a:gd name="connsiteX57" fmla="*/ 8699139 w 12192000"/>
              <a:gd name="connsiteY57" fmla="*/ 1087885 h 2079137"/>
              <a:gd name="connsiteX58" fmla="*/ 8667273 w 12192000"/>
              <a:gd name="connsiteY58" fmla="*/ 1092062 h 2079137"/>
              <a:gd name="connsiteX59" fmla="*/ 8586064 w 12192000"/>
              <a:gd name="connsiteY59" fmla="*/ 1114603 h 2079137"/>
              <a:gd name="connsiteX60" fmla="*/ 8460312 w 12192000"/>
              <a:gd name="connsiteY60" fmla="*/ 1179878 h 2079137"/>
              <a:gd name="connsiteX61" fmla="*/ 8419023 w 12192000"/>
              <a:gd name="connsiteY61" fmla="*/ 1191748 h 2079137"/>
              <a:gd name="connsiteX62" fmla="*/ 8410939 w 12192000"/>
              <a:gd name="connsiteY62" fmla="*/ 1189696 h 2079137"/>
              <a:gd name="connsiteX63" fmla="*/ 8362040 w 12192000"/>
              <a:gd name="connsiteY63" fmla="*/ 1220820 h 2079137"/>
              <a:gd name="connsiteX64" fmla="*/ 8273677 w 12192000"/>
              <a:gd name="connsiteY64" fmla="*/ 1236495 h 2079137"/>
              <a:gd name="connsiteX65" fmla="*/ 8204283 w 12192000"/>
              <a:gd name="connsiteY65" fmla="*/ 1243537 h 2079137"/>
              <a:gd name="connsiteX66" fmla="*/ 8166550 w 12192000"/>
              <a:gd name="connsiteY66" fmla="*/ 1249551 h 2079137"/>
              <a:gd name="connsiteX67" fmla="*/ 8137785 w 12192000"/>
              <a:gd name="connsiteY67" fmla="*/ 1251636 h 2079137"/>
              <a:gd name="connsiteX68" fmla="*/ 8071596 w 12192000"/>
              <a:gd name="connsiteY68" fmla="*/ 1269274 h 2079137"/>
              <a:gd name="connsiteX69" fmla="*/ 7964816 w 12192000"/>
              <a:gd name="connsiteY69" fmla="*/ 1303668 h 2079137"/>
              <a:gd name="connsiteX70" fmla="*/ 7941495 w 12192000"/>
              <a:gd name="connsiteY70" fmla="*/ 1309821 h 2079137"/>
              <a:gd name="connsiteX71" fmla="*/ 7919123 w 12192000"/>
              <a:gd name="connsiteY71" fmla="*/ 1310466 h 2079137"/>
              <a:gd name="connsiteX72" fmla="*/ 7911902 w 12192000"/>
              <a:gd name="connsiteY72" fmla="*/ 1306569 h 2079137"/>
              <a:gd name="connsiteX73" fmla="*/ 7898703 w 12192000"/>
              <a:gd name="connsiteY73" fmla="*/ 1309208 h 2079137"/>
              <a:gd name="connsiteX74" fmla="*/ 7894703 w 12192000"/>
              <a:gd name="connsiteY74" fmla="*/ 1308939 h 2079137"/>
              <a:gd name="connsiteX75" fmla="*/ 7872267 w 12192000"/>
              <a:gd name="connsiteY75" fmla="*/ 1308370 h 2079137"/>
              <a:gd name="connsiteX76" fmla="*/ 7836454 w 12192000"/>
              <a:gd name="connsiteY76" fmla="*/ 1331265 h 2079137"/>
              <a:gd name="connsiteX77" fmla="*/ 7782451 w 12192000"/>
              <a:gd name="connsiteY77" fmla="*/ 1339601 h 2079137"/>
              <a:gd name="connsiteX78" fmla="*/ 7542969 w 12192000"/>
              <a:gd name="connsiteY78" fmla="*/ 1372495 h 2079137"/>
              <a:gd name="connsiteX79" fmla="*/ 7476832 w 12192000"/>
              <a:gd name="connsiteY79" fmla="*/ 1431655 h 2079137"/>
              <a:gd name="connsiteX80" fmla="*/ 7370237 w 12192000"/>
              <a:gd name="connsiteY80" fmla="*/ 1474339 h 2079137"/>
              <a:gd name="connsiteX81" fmla="*/ 7222223 w 12192000"/>
              <a:gd name="connsiteY81" fmla="*/ 1510199 h 2079137"/>
              <a:gd name="connsiteX82" fmla="*/ 7215703 w 12192000"/>
              <a:gd name="connsiteY82" fmla="*/ 1520424 h 2079137"/>
              <a:gd name="connsiteX83" fmla="*/ 7204548 w 12192000"/>
              <a:gd name="connsiteY83" fmla="*/ 1528145 h 2079137"/>
              <a:gd name="connsiteX84" fmla="*/ 7202038 w 12192000"/>
              <a:gd name="connsiteY84" fmla="*/ 1527954 h 2079137"/>
              <a:gd name="connsiteX85" fmla="*/ 7173860 w 12192000"/>
              <a:gd name="connsiteY85" fmla="*/ 1541605 h 2079137"/>
              <a:gd name="connsiteX86" fmla="*/ 7155079 w 12192000"/>
              <a:gd name="connsiteY86" fmla="*/ 1552495 h 2079137"/>
              <a:gd name="connsiteX87" fmla="*/ 7149757 w 12192000"/>
              <a:gd name="connsiteY87" fmla="*/ 1552732 h 2079137"/>
              <a:gd name="connsiteX88" fmla="*/ 7104804 w 12192000"/>
              <a:gd name="connsiteY88" fmla="*/ 1565792 h 2079137"/>
              <a:gd name="connsiteX89" fmla="*/ 7082824 w 12192000"/>
              <a:gd name="connsiteY89" fmla="*/ 1567947 h 2079137"/>
              <a:gd name="connsiteX90" fmla="*/ 7021520 w 12192000"/>
              <a:gd name="connsiteY90" fmla="*/ 1562334 h 2079137"/>
              <a:gd name="connsiteX91" fmla="*/ 6988956 w 12192000"/>
              <a:gd name="connsiteY91" fmla="*/ 1576442 h 2079137"/>
              <a:gd name="connsiteX92" fmla="*/ 6981922 w 12192000"/>
              <a:gd name="connsiteY92" fmla="*/ 1578821 h 2079137"/>
              <a:gd name="connsiteX93" fmla="*/ 6981583 w 12192000"/>
              <a:gd name="connsiteY93" fmla="*/ 1578678 h 2079137"/>
              <a:gd name="connsiteX94" fmla="*/ 6973762 w 12192000"/>
              <a:gd name="connsiteY94" fmla="*/ 1580811 h 2079137"/>
              <a:gd name="connsiteX95" fmla="*/ 6969093 w 12192000"/>
              <a:gd name="connsiteY95" fmla="*/ 1583157 h 2079137"/>
              <a:gd name="connsiteX96" fmla="*/ 6890037 w 12192000"/>
              <a:gd name="connsiteY96" fmla="*/ 1575825 h 2079137"/>
              <a:gd name="connsiteX97" fmla="*/ 6785054 w 12192000"/>
              <a:gd name="connsiteY97" fmla="*/ 1582200 h 2079137"/>
              <a:gd name="connsiteX98" fmla="*/ 6681692 w 12192000"/>
              <a:gd name="connsiteY98" fmla="*/ 1591296 h 2079137"/>
              <a:gd name="connsiteX99" fmla="*/ 6644556 w 12192000"/>
              <a:gd name="connsiteY99" fmla="*/ 1595940 h 2079137"/>
              <a:gd name="connsiteX100" fmla="*/ 6577106 w 12192000"/>
              <a:gd name="connsiteY100" fmla="*/ 1598261 h 2079137"/>
              <a:gd name="connsiteX101" fmla="*/ 6544183 w 12192000"/>
              <a:gd name="connsiteY101" fmla="*/ 1596149 h 2079137"/>
              <a:gd name="connsiteX102" fmla="*/ 6540921 w 12192000"/>
              <a:gd name="connsiteY102" fmla="*/ 1593857 h 2079137"/>
              <a:gd name="connsiteX103" fmla="*/ 6535046 w 12192000"/>
              <a:gd name="connsiteY103" fmla="*/ 1593283 h 2079137"/>
              <a:gd name="connsiteX104" fmla="*/ 6519853 w 12192000"/>
              <a:gd name="connsiteY104" fmla="*/ 1595771 h 2079137"/>
              <a:gd name="connsiteX105" fmla="*/ 6514280 w 12192000"/>
              <a:gd name="connsiteY105" fmla="*/ 1597376 h 2079137"/>
              <a:gd name="connsiteX106" fmla="*/ 6505824 w 12192000"/>
              <a:gd name="connsiteY106" fmla="*/ 1598298 h 2079137"/>
              <a:gd name="connsiteX107" fmla="*/ 6505573 w 12192000"/>
              <a:gd name="connsiteY107" fmla="*/ 1598109 h 2079137"/>
              <a:gd name="connsiteX108" fmla="*/ 6497741 w 12192000"/>
              <a:gd name="connsiteY108" fmla="*/ 1599392 h 2079137"/>
              <a:gd name="connsiteX109" fmla="*/ 6459992 w 12192000"/>
              <a:gd name="connsiteY109" fmla="*/ 1608358 h 2079137"/>
              <a:gd name="connsiteX110" fmla="*/ 6404572 w 12192000"/>
              <a:gd name="connsiteY110" fmla="*/ 1593771 h 2079137"/>
              <a:gd name="connsiteX111" fmla="*/ 6382671 w 12192000"/>
              <a:gd name="connsiteY111" fmla="*/ 1592612 h 2079137"/>
              <a:gd name="connsiteX112" fmla="*/ 6369843 w 12192000"/>
              <a:gd name="connsiteY112" fmla="*/ 1590015 h 2079137"/>
              <a:gd name="connsiteX113" fmla="*/ 6269740 w 12192000"/>
              <a:gd name="connsiteY113" fmla="*/ 1614633 h 2079137"/>
              <a:gd name="connsiteX114" fmla="*/ 6255405 w 12192000"/>
              <a:gd name="connsiteY114" fmla="*/ 1620529 h 2079137"/>
              <a:gd name="connsiteX115" fmla="*/ 6244248 w 12192000"/>
              <a:gd name="connsiteY115" fmla="*/ 1629561 h 2079137"/>
              <a:gd name="connsiteX116" fmla="*/ 6086396 w 12192000"/>
              <a:gd name="connsiteY116" fmla="*/ 1642666 h 2079137"/>
              <a:gd name="connsiteX117" fmla="*/ 5867429 w 12192000"/>
              <a:gd name="connsiteY117" fmla="*/ 1695554 h 2079137"/>
              <a:gd name="connsiteX118" fmla="*/ 5772864 w 12192000"/>
              <a:gd name="connsiteY118" fmla="*/ 1689002 h 2079137"/>
              <a:gd name="connsiteX119" fmla="*/ 5629833 w 12192000"/>
              <a:gd name="connsiteY119" fmla="*/ 1713273 h 2079137"/>
              <a:gd name="connsiteX120" fmla="*/ 5504771 w 12192000"/>
              <a:gd name="connsiteY120" fmla="*/ 1725744 h 2079137"/>
              <a:gd name="connsiteX121" fmla="*/ 5490967 w 12192000"/>
              <a:gd name="connsiteY121" fmla="*/ 1726367 h 2079137"/>
              <a:gd name="connsiteX122" fmla="*/ 5486015 w 12192000"/>
              <a:gd name="connsiteY122" fmla="*/ 1721481 h 2079137"/>
              <a:gd name="connsiteX123" fmla="*/ 5439364 w 12192000"/>
              <a:gd name="connsiteY123" fmla="*/ 1721349 h 2079137"/>
              <a:gd name="connsiteX124" fmla="*/ 5350025 w 12192000"/>
              <a:gd name="connsiteY124" fmla="*/ 1729885 h 2079137"/>
              <a:gd name="connsiteX125" fmla="*/ 5336104 w 12192000"/>
              <a:gd name="connsiteY125" fmla="*/ 1734377 h 2079137"/>
              <a:gd name="connsiteX126" fmla="*/ 5245234 w 12192000"/>
              <a:gd name="connsiteY126" fmla="*/ 1738520 h 2079137"/>
              <a:gd name="connsiteX127" fmla="*/ 5182955 w 12192000"/>
              <a:gd name="connsiteY127" fmla="*/ 1744622 h 2079137"/>
              <a:gd name="connsiteX128" fmla="*/ 5169506 w 12192000"/>
              <a:gd name="connsiteY128" fmla="*/ 1748993 h 2079137"/>
              <a:gd name="connsiteX129" fmla="*/ 5154299 w 12192000"/>
              <a:gd name="connsiteY129" fmla="*/ 1744080 h 2079137"/>
              <a:gd name="connsiteX130" fmla="*/ 5149917 w 12192000"/>
              <a:gd name="connsiteY130" fmla="*/ 1739727 h 2079137"/>
              <a:gd name="connsiteX131" fmla="*/ 5100319 w 12192000"/>
              <a:gd name="connsiteY131" fmla="*/ 1745797 h 2079137"/>
              <a:gd name="connsiteX132" fmla="*/ 5094361 w 12192000"/>
              <a:gd name="connsiteY132" fmla="*/ 1745767 h 2079137"/>
              <a:gd name="connsiteX133" fmla="*/ 5053410 w 12192000"/>
              <a:gd name="connsiteY133" fmla="*/ 1742790 h 2079137"/>
              <a:gd name="connsiteX134" fmla="*/ 4992711 w 12192000"/>
              <a:gd name="connsiteY134" fmla="*/ 1734075 h 2079137"/>
              <a:gd name="connsiteX135" fmla="*/ 4930098 w 12192000"/>
              <a:gd name="connsiteY135" fmla="*/ 1717312 h 2079137"/>
              <a:gd name="connsiteX136" fmla="*/ 4893834 w 12192000"/>
              <a:gd name="connsiteY136" fmla="*/ 1710028 h 2079137"/>
              <a:gd name="connsiteX137" fmla="*/ 4868730 w 12192000"/>
              <a:gd name="connsiteY137" fmla="*/ 1702384 h 2079137"/>
              <a:gd name="connsiteX138" fmla="*/ 4797925 w 12192000"/>
              <a:gd name="connsiteY138" fmla="*/ 1695535 h 2079137"/>
              <a:gd name="connsiteX139" fmla="*/ 4677670 w 12192000"/>
              <a:gd name="connsiteY139" fmla="*/ 1689453 h 2079137"/>
              <a:gd name="connsiteX140" fmla="*/ 4634248 w 12192000"/>
              <a:gd name="connsiteY140" fmla="*/ 1680227 h 2079137"/>
              <a:gd name="connsiteX141" fmla="*/ 4632434 w 12192000"/>
              <a:gd name="connsiteY141" fmla="*/ 1674607 h 2079137"/>
              <a:gd name="connsiteX142" fmla="*/ 4619204 w 12192000"/>
              <a:gd name="connsiteY142" fmla="*/ 1672507 h 2079137"/>
              <a:gd name="connsiteX143" fmla="*/ 4616283 w 12192000"/>
              <a:gd name="connsiteY143" fmla="*/ 1670977 h 2079137"/>
              <a:gd name="connsiteX144" fmla="*/ 4598926 w 12192000"/>
              <a:gd name="connsiteY144" fmla="*/ 1663178 h 2079137"/>
              <a:gd name="connsiteX145" fmla="*/ 4547069 w 12192000"/>
              <a:gd name="connsiteY145" fmla="*/ 1670642 h 2079137"/>
              <a:gd name="connsiteX146" fmla="*/ 4523516 w 12192000"/>
              <a:gd name="connsiteY146" fmla="*/ 1669785 h 2079137"/>
              <a:gd name="connsiteX147" fmla="*/ 4500586 w 12192000"/>
              <a:gd name="connsiteY147" fmla="*/ 1675912 h 2079137"/>
              <a:gd name="connsiteX148" fmla="*/ 4488196 w 12192000"/>
              <a:gd name="connsiteY148" fmla="*/ 1683463 h 2079137"/>
              <a:gd name="connsiteX149" fmla="*/ 4445463 w 12192000"/>
              <a:gd name="connsiteY149" fmla="*/ 1695634 h 2079137"/>
              <a:gd name="connsiteX150" fmla="*/ 4446550 w 12192000"/>
              <a:gd name="connsiteY150" fmla="*/ 1680538 h 2079137"/>
              <a:gd name="connsiteX151" fmla="*/ 4365375 w 12192000"/>
              <a:gd name="connsiteY151" fmla="*/ 1697935 h 2079137"/>
              <a:gd name="connsiteX152" fmla="*/ 4305123 w 12192000"/>
              <a:gd name="connsiteY152" fmla="*/ 1714185 h 2079137"/>
              <a:gd name="connsiteX153" fmla="*/ 4292665 w 12192000"/>
              <a:gd name="connsiteY153" fmla="*/ 1720703 h 2079137"/>
              <a:gd name="connsiteX154" fmla="*/ 4276789 w 12192000"/>
              <a:gd name="connsiteY154" fmla="*/ 1718367 h 2079137"/>
              <a:gd name="connsiteX155" fmla="*/ 4271683 w 12192000"/>
              <a:gd name="connsiteY155" fmla="*/ 1714801 h 2079137"/>
              <a:gd name="connsiteX156" fmla="*/ 4223918 w 12192000"/>
              <a:gd name="connsiteY156" fmla="*/ 1728936 h 2079137"/>
              <a:gd name="connsiteX157" fmla="*/ 4218039 w 12192000"/>
              <a:gd name="connsiteY157" fmla="*/ 1729885 h 2079137"/>
              <a:gd name="connsiteX158" fmla="*/ 4177153 w 12192000"/>
              <a:gd name="connsiteY158" fmla="*/ 1733691 h 2079137"/>
              <a:gd name="connsiteX159" fmla="*/ 4051032 w 12192000"/>
              <a:gd name="connsiteY159" fmla="*/ 1728886 h 2079137"/>
              <a:gd name="connsiteX160" fmla="*/ 4013978 w 12192000"/>
              <a:gd name="connsiteY160" fmla="*/ 1727679 h 2079137"/>
              <a:gd name="connsiteX161" fmla="*/ 3987857 w 12192000"/>
              <a:gd name="connsiteY161" fmla="*/ 1724282 h 2079137"/>
              <a:gd name="connsiteX162" fmla="*/ 3916852 w 12192000"/>
              <a:gd name="connsiteY162" fmla="*/ 1729184 h 2079137"/>
              <a:gd name="connsiteX163" fmla="*/ 3797263 w 12192000"/>
              <a:gd name="connsiteY163" fmla="*/ 1742976 h 2079137"/>
              <a:gd name="connsiteX164" fmla="*/ 3752806 w 12192000"/>
              <a:gd name="connsiteY164" fmla="*/ 1741033 h 2079137"/>
              <a:gd name="connsiteX165" fmla="*/ 3749997 w 12192000"/>
              <a:gd name="connsiteY165" fmla="*/ 1735799 h 2079137"/>
              <a:gd name="connsiteX166" fmla="*/ 3736582 w 12192000"/>
              <a:gd name="connsiteY166" fmla="*/ 1735907 h 2079137"/>
              <a:gd name="connsiteX167" fmla="*/ 3733428 w 12192000"/>
              <a:gd name="connsiteY167" fmla="*/ 1734881 h 2079137"/>
              <a:gd name="connsiteX168" fmla="*/ 3714911 w 12192000"/>
              <a:gd name="connsiteY168" fmla="*/ 1730056 h 2079137"/>
              <a:gd name="connsiteX169" fmla="*/ 3665172 w 12192000"/>
              <a:gd name="connsiteY169" fmla="*/ 1745936 h 2079137"/>
              <a:gd name="connsiteX170" fmla="*/ 3552006 w 12192000"/>
              <a:gd name="connsiteY170" fmla="*/ 1755220 h 2079137"/>
              <a:gd name="connsiteX171" fmla="*/ 3390301 w 12192000"/>
              <a:gd name="connsiteY171" fmla="*/ 1762546 h 2079137"/>
              <a:gd name="connsiteX172" fmla="*/ 3264312 w 12192000"/>
              <a:gd name="connsiteY172" fmla="*/ 1774620 h 2079137"/>
              <a:gd name="connsiteX173" fmla="*/ 3106901 w 12192000"/>
              <a:gd name="connsiteY173" fmla="*/ 1804264 h 2079137"/>
              <a:gd name="connsiteX174" fmla="*/ 2993303 w 12192000"/>
              <a:gd name="connsiteY174" fmla="*/ 1806542 h 2079137"/>
              <a:gd name="connsiteX175" fmla="*/ 2979115 w 12192000"/>
              <a:gd name="connsiteY175" fmla="*/ 1815432 h 2079137"/>
              <a:gd name="connsiteX176" fmla="*/ 2963118 w 12192000"/>
              <a:gd name="connsiteY176" fmla="*/ 1820962 h 2079137"/>
              <a:gd name="connsiteX177" fmla="*/ 2961156 w 12192000"/>
              <a:gd name="connsiteY177" fmla="*/ 1820297 h 2079137"/>
              <a:gd name="connsiteX178" fmla="*/ 2925719 w 12192000"/>
              <a:gd name="connsiteY178" fmla="*/ 1828468 h 2079137"/>
              <a:gd name="connsiteX179" fmla="*/ 2857951 w 12192000"/>
              <a:gd name="connsiteY179" fmla="*/ 1842496 h 2079137"/>
              <a:gd name="connsiteX180" fmla="*/ 2857427 w 12192000"/>
              <a:gd name="connsiteY180" fmla="*/ 1841591 h 2079137"/>
              <a:gd name="connsiteX181" fmla="*/ 2846731 w 12192000"/>
              <a:gd name="connsiteY181" fmla="*/ 1839316 h 2079137"/>
              <a:gd name="connsiteX182" fmla="*/ 2826290 w 12192000"/>
              <a:gd name="connsiteY182" fmla="*/ 1837274 h 2079137"/>
              <a:gd name="connsiteX183" fmla="*/ 2779146 w 12192000"/>
              <a:gd name="connsiteY183" fmla="*/ 1820071 h 2079137"/>
              <a:gd name="connsiteX184" fmla="*/ 2739608 w 12192000"/>
              <a:gd name="connsiteY184" fmla="*/ 1827861 h 2079137"/>
              <a:gd name="connsiteX185" fmla="*/ 2731631 w 12192000"/>
              <a:gd name="connsiteY185" fmla="*/ 1828881 h 2079137"/>
              <a:gd name="connsiteX186" fmla="*/ 2731464 w 12192000"/>
              <a:gd name="connsiteY186" fmla="*/ 1828677 h 2079137"/>
              <a:gd name="connsiteX187" fmla="*/ 2723037 w 12192000"/>
              <a:gd name="connsiteY187" fmla="*/ 1829303 h 2079137"/>
              <a:gd name="connsiteX188" fmla="*/ 2701616 w 12192000"/>
              <a:gd name="connsiteY188" fmla="*/ 1832725 h 2079137"/>
              <a:gd name="connsiteX189" fmla="*/ 2696239 w 12192000"/>
              <a:gd name="connsiteY189" fmla="*/ 1831904 h 2079137"/>
              <a:gd name="connsiteX190" fmla="*/ 2663445 w 12192000"/>
              <a:gd name="connsiteY190" fmla="*/ 1825958 h 2079137"/>
              <a:gd name="connsiteX191" fmla="*/ 2560925 w 12192000"/>
              <a:gd name="connsiteY191" fmla="*/ 1829094 h 2079137"/>
              <a:gd name="connsiteX192" fmla="*/ 2458739 w 12192000"/>
              <a:gd name="connsiteY192" fmla="*/ 1834479 h 2079137"/>
              <a:gd name="connsiteX193" fmla="*/ 2356074 w 12192000"/>
              <a:gd name="connsiteY193" fmla="*/ 1836991 h 2079137"/>
              <a:gd name="connsiteX194" fmla="*/ 2304241 w 12192000"/>
              <a:gd name="connsiteY194" fmla="*/ 1822021 h 2079137"/>
              <a:gd name="connsiteX195" fmla="*/ 2298362 w 12192000"/>
              <a:gd name="connsiteY195" fmla="*/ 1822125 h 2079137"/>
              <a:gd name="connsiteX196" fmla="*/ 2283527 w 12192000"/>
              <a:gd name="connsiteY196" fmla="*/ 1826361 h 2079137"/>
              <a:gd name="connsiteX197" fmla="*/ 2278150 w 12192000"/>
              <a:gd name="connsiteY197" fmla="*/ 1828604 h 2079137"/>
              <a:gd name="connsiteX198" fmla="*/ 2269853 w 12192000"/>
              <a:gd name="connsiteY198" fmla="*/ 1830502 h 2079137"/>
              <a:gd name="connsiteX199" fmla="*/ 2269585 w 12192000"/>
              <a:gd name="connsiteY199" fmla="*/ 1830341 h 2079137"/>
              <a:gd name="connsiteX200" fmla="*/ 2225332 w 12192000"/>
              <a:gd name="connsiteY200" fmla="*/ 1845825 h 2079137"/>
              <a:gd name="connsiteX201" fmla="*/ 2169048 w 12192000"/>
              <a:gd name="connsiteY201" fmla="*/ 1837658 h 2079137"/>
              <a:gd name="connsiteX202" fmla="*/ 2147231 w 12192000"/>
              <a:gd name="connsiteY202" fmla="*/ 1839027 h 2079137"/>
              <a:gd name="connsiteX203" fmla="*/ 2135241 w 12192000"/>
              <a:gd name="connsiteY203" fmla="*/ 1838652 h 2079137"/>
              <a:gd name="connsiteX204" fmla="*/ 2099215 w 12192000"/>
              <a:gd name="connsiteY204" fmla="*/ 1850768 h 2079137"/>
              <a:gd name="connsiteX205" fmla="*/ 2094046 w 12192000"/>
              <a:gd name="connsiteY205" fmla="*/ 1850806 h 2079137"/>
              <a:gd name="connsiteX206" fmla="*/ 2071850 w 12192000"/>
              <a:gd name="connsiteY206" fmla="*/ 1861319 h 2079137"/>
              <a:gd name="connsiteX207" fmla="*/ 2039607 w 12192000"/>
              <a:gd name="connsiteY207" fmla="*/ 1874318 h 2079137"/>
              <a:gd name="connsiteX208" fmla="*/ 2037289 w 12192000"/>
              <a:gd name="connsiteY208" fmla="*/ 1874025 h 2079137"/>
              <a:gd name="connsiteX209" fmla="*/ 2023615 w 12192000"/>
              <a:gd name="connsiteY209" fmla="*/ 1881562 h 2079137"/>
              <a:gd name="connsiteX210" fmla="*/ 1957176 w 12192000"/>
              <a:gd name="connsiteY210" fmla="*/ 1898709 h 2079137"/>
              <a:gd name="connsiteX211" fmla="*/ 1858081 w 12192000"/>
              <a:gd name="connsiteY211" fmla="*/ 1923144 h 2079137"/>
              <a:gd name="connsiteX212" fmla="*/ 1738865 w 12192000"/>
              <a:gd name="connsiteY212" fmla="*/ 1944965 h 2079137"/>
              <a:gd name="connsiteX213" fmla="*/ 1616692 w 12192000"/>
              <a:gd name="connsiteY213" fmla="*/ 1989107 h 2079137"/>
              <a:gd name="connsiteX214" fmla="*/ 1411898 w 12192000"/>
              <a:gd name="connsiteY214" fmla="*/ 2046254 h 2079137"/>
              <a:gd name="connsiteX215" fmla="*/ 1375780 w 12192000"/>
              <a:gd name="connsiteY215" fmla="*/ 2047961 h 2079137"/>
              <a:gd name="connsiteX216" fmla="*/ 1375707 w 12192000"/>
              <a:gd name="connsiteY216" fmla="*/ 2047981 h 2079137"/>
              <a:gd name="connsiteX217" fmla="*/ 1285585 w 12192000"/>
              <a:gd name="connsiteY217" fmla="*/ 2047113 h 2079137"/>
              <a:gd name="connsiteX218" fmla="*/ 1263658 w 12192000"/>
              <a:gd name="connsiteY218" fmla="*/ 2041397 h 2079137"/>
              <a:gd name="connsiteX219" fmla="*/ 1170403 w 12192000"/>
              <a:gd name="connsiteY219" fmla="*/ 2033399 h 2079137"/>
              <a:gd name="connsiteX220" fmla="*/ 1153718 w 12192000"/>
              <a:gd name="connsiteY220" fmla="*/ 2029576 h 2079137"/>
              <a:gd name="connsiteX221" fmla="*/ 1133937 w 12192000"/>
              <a:gd name="connsiteY221" fmla="*/ 2032149 h 2079137"/>
              <a:gd name="connsiteX222" fmla="*/ 1054999 w 12192000"/>
              <a:gd name="connsiteY222" fmla="*/ 2043242 h 2079137"/>
              <a:gd name="connsiteX223" fmla="*/ 1018405 w 12192000"/>
              <a:gd name="connsiteY223" fmla="*/ 2048281 h 2079137"/>
              <a:gd name="connsiteX224" fmla="*/ 1016563 w 12192000"/>
              <a:gd name="connsiteY224" fmla="*/ 2051718 h 2079137"/>
              <a:gd name="connsiteX225" fmla="*/ 1008284 w 12192000"/>
              <a:gd name="connsiteY225" fmla="*/ 2046742 h 2079137"/>
              <a:gd name="connsiteX226" fmla="*/ 981974 w 12192000"/>
              <a:gd name="connsiteY226" fmla="*/ 2048363 h 2079137"/>
              <a:gd name="connsiteX227" fmla="*/ 971903 w 12192000"/>
              <a:gd name="connsiteY227" fmla="*/ 2053484 h 2079137"/>
              <a:gd name="connsiteX228" fmla="*/ 954015 w 12192000"/>
              <a:gd name="connsiteY228" fmla="*/ 2052529 h 2079137"/>
              <a:gd name="connsiteX229" fmla="*/ 839571 w 12192000"/>
              <a:gd name="connsiteY229" fmla="*/ 2046509 h 2079137"/>
              <a:gd name="connsiteX230" fmla="*/ 823321 w 12192000"/>
              <a:gd name="connsiteY230" fmla="*/ 2054296 h 2079137"/>
              <a:gd name="connsiteX231" fmla="*/ 800990 w 12192000"/>
              <a:gd name="connsiteY231" fmla="*/ 2051523 h 2079137"/>
              <a:gd name="connsiteX232" fmla="*/ 776439 w 12192000"/>
              <a:gd name="connsiteY232" fmla="*/ 2062634 h 2079137"/>
              <a:gd name="connsiteX233" fmla="*/ 763041 w 12192000"/>
              <a:gd name="connsiteY233" fmla="*/ 2063995 h 2079137"/>
              <a:gd name="connsiteX234" fmla="*/ 757863 w 12192000"/>
              <a:gd name="connsiteY234" fmla="*/ 2065877 h 2079137"/>
              <a:gd name="connsiteX235" fmla="*/ 745053 w 12192000"/>
              <a:gd name="connsiteY235" fmla="*/ 2051831 h 2079137"/>
              <a:gd name="connsiteX236" fmla="*/ 722609 w 12192000"/>
              <a:gd name="connsiteY236" fmla="*/ 2049504 h 2079137"/>
              <a:gd name="connsiteX237" fmla="*/ 717618 w 12192000"/>
              <a:gd name="connsiteY237" fmla="*/ 2042131 h 2079137"/>
              <a:gd name="connsiteX238" fmla="*/ 703285 w 12192000"/>
              <a:gd name="connsiteY238" fmla="*/ 2046808 h 2079137"/>
              <a:gd name="connsiteX239" fmla="*/ 680199 w 12192000"/>
              <a:gd name="connsiteY239" fmla="*/ 2051947 h 2079137"/>
              <a:gd name="connsiteX240" fmla="*/ 667351 w 12192000"/>
              <a:gd name="connsiteY240" fmla="*/ 2054469 h 2079137"/>
              <a:gd name="connsiteX241" fmla="*/ 660961 w 12192000"/>
              <a:gd name="connsiteY241" fmla="*/ 2049404 h 2079137"/>
              <a:gd name="connsiteX242" fmla="*/ 638282 w 12192000"/>
              <a:gd name="connsiteY242" fmla="*/ 2060093 h 2079137"/>
              <a:gd name="connsiteX243" fmla="*/ 583551 w 12192000"/>
              <a:gd name="connsiteY243" fmla="*/ 2070197 h 2079137"/>
              <a:gd name="connsiteX244" fmla="*/ 525274 w 12192000"/>
              <a:gd name="connsiteY244" fmla="*/ 2079137 h 2079137"/>
              <a:gd name="connsiteX245" fmla="*/ 405635 w 12192000"/>
              <a:gd name="connsiteY245" fmla="*/ 2059339 h 2079137"/>
              <a:gd name="connsiteX246" fmla="*/ 281555 w 12192000"/>
              <a:gd name="connsiteY246" fmla="*/ 2022847 h 2079137"/>
              <a:gd name="connsiteX247" fmla="*/ 98513 w 12192000"/>
              <a:gd name="connsiteY247" fmla="*/ 1969504 h 2079137"/>
              <a:gd name="connsiteX248" fmla="*/ 56191 w 12192000"/>
              <a:gd name="connsiteY248" fmla="*/ 1950709 h 2079137"/>
              <a:gd name="connsiteX249" fmla="*/ 0 w 12192000"/>
              <a:gd name="connsiteY249" fmla="*/ 1935789 h 2079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Lst>
            <a:rect l="l" t="t" r="r" b="b"/>
            <a:pathLst>
              <a:path w="12192000" h="2079137">
                <a:moveTo>
                  <a:pt x="12160143" y="831692"/>
                </a:moveTo>
                <a:lnTo>
                  <a:pt x="12159112" y="833361"/>
                </a:lnTo>
                <a:cubicBezTo>
                  <a:pt x="12157915" y="833832"/>
                  <a:pt x="12157402" y="833649"/>
                  <a:pt x="12158912" y="832430"/>
                </a:cubicBezTo>
                <a:close/>
                <a:moveTo>
                  <a:pt x="0" y="0"/>
                </a:moveTo>
                <a:lnTo>
                  <a:pt x="12192000" y="0"/>
                </a:lnTo>
                <a:lnTo>
                  <a:pt x="12192000" y="558063"/>
                </a:lnTo>
                <a:lnTo>
                  <a:pt x="12189259" y="810508"/>
                </a:lnTo>
                <a:lnTo>
                  <a:pt x="12170847" y="825280"/>
                </a:lnTo>
                <a:lnTo>
                  <a:pt x="12160143" y="831692"/>
                </a:lnTo>
                <a:lnTo>
                  <a:pt x="12163806" y="825759"/>
                </a:lnTo>
                <a:cubicBezTo>
                  <a:pt x="12125449" y="821525"/>
                  <a:pt x="12082203" y="824698"/>
                  <a:pt x="12056557" y="810176"/>
                </a:cubicBezTo>
                <a:cubicBezTo>
                  <a:pt x="12050902" y="790976"/>
                  <a:pt x="11923731" y="799312"/>
                  <a:pt x="11900316" y="789618"/>
                </a:cubicBezTo>
                <a:cubicBezTo>
                  <a:pt x="11841702" y="803374"/>
                  <a:pt x="11823963" y="832645"/>
                  <a:pt x="11791206" y="824176"/>
                </a:cubicBezTo>
                <a:cubicBezTo>
                  <a:pt x="11768977" y="817380"/>
                  <a:pt x="11683857" y="828947"/>
                  <a:pt x="11659257" y="800841"/>
                </a:cubicBezTo>
                <a:cubicBezTo>
                  <a:pt x="11617173" y="818107"/>
                  <a:pt x="11602556" y="790694"/>
                  <a:pt x="11569789" y="797135"/>
                </a:cubicBezTo>
                <a:cubicBezTo>
                  <a:pt x="11498310" y="795094"/>
                  <a:pt x="11458472" y="819882"/>
                  <a:pt x="11367885" y="791985"/>
                </a:cubicBezTo>
                <a:cubicBezTo>
                  <a:pt x="11325508" y="798158"/>
                  <a:pt x="11266580" y="755023"/>
                  <a:pt x="11174663" y="788721"/>
                </a:cubicBezTo>
                <a:cubicBezTo>
                  <a:pt x="11122703" y="792192"/>
                  <a:pt x="11150009" y="775410"/>
                  <a:pt x="11068220" y="786994"/>
                </a:cubicBezTo>
                <a:cubicBezTo>
                  <a:pt x="11046931" y="759861"/>
                  <a:pt x="10919185" y="793102"/>
                  <a:pt x="10893266" y="794013"/>
                </a:cubicBezTo>
                <a:cubicBezTo>
                  <a:pt x="10874184" y="776189"/>
                  <a:pt x="10862860" y="788743"/>
                  <a:pt x="10844025" y="789857"/>
                </a:cubicBezTo>
                <a:cubicBezTo>
                  <a:pt x="10836453" y="779294"/>
                  <a:pt x="10820690" y="778184"/>
                  <a:pt x="10814353" y="789010"/>
                </a:cubicBezTo>
                <a:cubicBezTo>
                  <a:pt x="10819669" y="816016"/>
                  <a:pt x="10754019" y="789067"/>
                  <a:pt x="10748393" y="806738"/>
                </a:cubicBezTo>
                <a:cubicBezTo>
                  <a:pt x="10687156" y="807873"/>
                  <a:pt x="10550299" y="781800"/>
                  <a:pt x="10468256" y="778733"/>
                </a:cubicBezTo>
                <a:cubicBezTo>
                  <a:pt x="10436666" y="770025"/>
                  <a:pt x="10371995" y="797252"/>
                  <a:pt x="10256131" y="788332"/>
                </a:cubicBezTo>
                <a:cubicBezTo>
                  <a:pt x="10240995" y="781626"/>
                  <a:pt x="10182664" y="765742"/>
                  <a:pt x="10177442" y="777371"/>
                </a:cubicBezTo>
                <a:cubicBezTo>
                  <a:pt x="10141447" y="775683"/>
                  <a:pt x="10030323" y="810071"/>
                  <a:pt x="10006086" y="792651"/>
                </a:cubicBezTo>
                <a:cubicBezTo>
                  <a:pt x="10009448" y="818833"/>
                  <a:pt x="9960389" y="791426"/>
                  <a:pt x="9952382" y="815411"/>
                </a:cubicBezTo>
                <a:lnTo>
                  <a:pt x="9926457" y="827295"/>
                </a:lnTo>
                <a:lnTo>
                  <a:pt x="9843405" y="867046"/>
                </a:lnTo>
                <a:lnTo>
                  <a:pt x="9830866" y="875047"/>
                </a:lnTo>
                <a:lnTo>
                  <a:pt x="9801807" y="872272"/>
                </a:lnTo>
                <a:lnTo>
                  <a:pt x="9785653" y="861743"/>
                </a:lnTo>
                <a:lnTo>
                  <a:pt x="9781177" y="864820"/>
                </a:lnTo>
                <a:cubicBezTo>
                  <a:pt x="9776153" y="871003"/>
                  <a:pt x="9773556" y="874842"/>
                  <a:pt x="9768640" y="869379"/>
                </a:cubicBezTo>
                <a:lnTo>
                  <a:pt x="9712211" y="900283"/>
                </a:lnTo>
                <a:cubicBezTo>
                  <a:pt x="9706243" y="902750"/>
                  <a:pt x="9698952" y="902954"/>
                  <a:pt x="9689465" y="899268"/>
                </a:cubicBezTo>
                <a:cubicBezTo>
                  <a:pt x="9670819" y="902906"/>
                  <a:pt x="9618108" y="917739"/>
                  <a:pt x="9600339" y="922112"/>
                </a:cubicBezTo>
                <a:lnTo>
                  <a:pt x="9582850" y="925510"/>
                </a:lnTo>
                <a:cubicBezTo>
                  <a:pt x="9574400" y="928631"/>
                  <a:pt x="9556868" y="938130"/>
                  <a:pt x="9549638" y="940845"/>
                </a:cubicBezTo>
                <a:cubicBezTo>
                  <a:pt x="9543792" y="942327"/>
                  <a:pt x="9546812" y="939351"/>
                  <a:pt x="9539471" y="941799"/>
                </a:cubicBezTo>
                <a:cubicBezTo>
                  <a:pt x="9538994" y="947702"/>
                  <a:pt x="9536009" y="953248"/>
                  <a:pt x="9505592" y="955533"/>
                </a:cubicBezTo>
                <a:cubicBezTo>
                  <a:pt x="9486013" y="968563"/>
                  <a:pt x="9460860" y="978842"/>
                  <a:pt x="9432569" y="985377"/>
                </a:cubicBezTo>
                <a:cubicBezTo>
                  <a:pt x="9426990" y="980335"/>
                  <a:pt x="9418918" y="990185"/>
                  <a:pt x="9414216" y="992655"/>
                </a:cubicBezTo>
                <a:cubicBezTo>
                  <a:pt x="9412644" y="989014"/>
                  <a:pt x="9400057" y="989255"/>
                  <a:pt x="9397106" y="992980"/>
                </a:cubicBezTo>
                <a:cubicBezTo>
                  <a:pt x="9314093" y="1020862"/>
                  <a:pt x="9349678" y="978420"/>
                  <a:pt x="9305108" y="1007767"/>
                </a:cubicBezTo>
                <a:cubicBezTo>
                  <a:pt x="9296670" y="1010324"/>
                  <a:pt x="9289251" y="1009612"/>
                  <a:pt x="9282434" y="1007523"/>
                </a:cubicBezTo>
                <a:lnTo>
                  <a:pt x="9271941" y="1002839"/>
                </a:lnTo>
                <a:lnTo>
                  <a:pt x="9238227" y="1017668"/>
                </a:lnTo>
                <a:cubicBezTo>
                  <a:pt x="9221294" y="1023415"/>
                  <a:pt x="9203166" y="1027997"/>
                  <a:pt x="9184265" y="1031275"/>
                </a:cubicBezTo>
                <a:cubicBezTo>
                  <a:pt x="9178371" y="1024135"/>
                  <a:pt x="9165618" y="1036637"/>
                  <a:pt x="9159000" y="1039569"/>
                </a:cubicBezTo>
                <a:cubicBezTo>
                  <a:pt x="9157881" y="1034602"/>
                  <a:pt x="9141725" y="1033964"/>
                  <a:pt x="9137031" y="1038699"/>
                </a:cubicBezTo>
                <a:cubicBezTo>
                  <a:pt x="9023973" y="1069523"/>
                  <a:pt x="9079946" y="1015706"/>
                  <a:pt x="9015702" y="1051400"/>
                </a:cubicBezTo>
                <a:lnTo>
                  <a:pt x="8971403" y="1040542"/>
                </a:lnTo>
                <a:lnTo>
                  <a:pt x="8961826" y="1045364"/>
                </a:lnTo>
                <a:cubicBezTo>
                  <a:pt x="8922837" y="1050010"/>
                  <a:pt x="8909116" y="1040754"/>
                  <a:pt x="8888623" y="1053908"/>
                </a:cubicBezTo>
                <a:cubicBezTo>
                  <a:pt x="8850424" y="1035587"/>
                  <a:pt x="8865892" y="1054194"/>
                  <a:pt x="8841066" y="1060421"/>
                </a:cubicBezTo>
                <a:cubicBezTo>
                  <a:pt x="8818353" y="1064878"/>
                  <a:pt x="8775995" y="1076068"/>
                  <a:pt x="8752342" y="1080646"/>
                </a:cubicBezTo>
                <a:cubicBezTo>
                  <a:pt x="8736966" y="1099406"/>
                  <a:pt x="8723186" y="1079948"/>
                  <a:pt x="8699139" y="1087885"/>
                </a:cubicBezTo>
                <a:cubicBezTo>
                  <a:pt x="8688630" y="1095506"/>
                  <a:pt x="8680324" y="1097539"/>
                  <a:pt x="8667273" y="1092062"/>
                </a:cubicBezTo>
                <a:cubicBezTo>
                  <a:pt x="8619205" y="1128818"/>
                  <a:pt x="8634590" y="1097116"/>
                  <a:pt x="8586064" y="1114603"/>
                </a:cubicBezTo>
                <a:cubicBezTo>
                  <a:pt x="8544721" y="1131913"/>
                  <a:pt x="8496602" y="1145520"/>
                  <a:pt x="8460312" y="1179878"/>
                </a:cubicBezTo>
                <a:cubicBezTo>
                  <a:pt x="8454266" y="1189140"/>
                  <a:pt x="8435781" y="1194455"/>
                  <a:pt x="8419023" y="1191748"/>
                </a:cubicBezTo>
                <a:cubicBezTo>
                  <a:pt x="8416138" y="1191283"/>
                  <a:pt x="8413416" y="1190591"/>
                  <a:pt x="8410939" y="1189696"/>
                </a:cubicBezTo>
                <a:cubicBezTo>
                  <a:pt x="8390077" y="1213458"/>
                  <a:pt x="8370324" y="1205397"/>
                  <a:pt x="8362040" y="1220820"/>
                </a:cubicBezTo>
                <a:cubicBezTo>
                  <a:pt x="8320616" y="1231942"/>
                  <a:pt x="8281663" y="1222882"/>
                  <a:pt x="8273677" y="1236495"/>
                </a:cubicBezTo>
                <a:cubicBezTo>
                  <a:pt x="8251358" y="1238573"/>
                  <a:pt x="8216738" y="1228341"/>
                  <a:pt x="8204283" y="1243537"/>
                </a:cubicBezTo>
                <a:cubicBezTo>
                  <a:pt x="8198634" y="1233135"/>
                  <a:pt x="8181550" y="1254947"/>
                  <a:pt x="8166550" y="1249551"/>
                </a:cubicBezTo>
                <a:cubicBezTo>
                  <a:pt x="8155570" y="1244572"/>
                  <a:pt x="8147825" y="1250027"/>
                  <a:pt x="8137785" y="1251636"/>
                </a:cubicBezTo>
                <a:cubicBezTo>
                  <a:pt x="8123427" y="1248361"/>
                  <a:pt x="8081662" y="1261833"/>
                  <a:pt x="8071596" y="1269274"/>
                </a:cubicBezTo>
                <a:cubicBezTo>
                  <a:pt x="8048949" y="1293759"/>
                  <a:pt x="7983924" y="1284712"/>
                  <a:pt x="7964816" y="1303668"/>
                </a:cubicBezTo>
                <a:cubicBezTo>
                  <a:pt x="7957137" y="1306992"/>
                  <a:pt x="7949335" y="1308861"/>
                  <a:pt x="7941495" y="1309821"/>
                </a:cubicBezTo>
                <a:lnTo>
                  <a:pt x="7919123" y="1310466"/>
                </a:lnTo>
                <a:lnTo>
                  <a:pt x="7911902" y="1306569"/>
                </a:lnTo>
                <a:lnTo>
                  <a:pt x="7898703" y="1309208"/>
                </a:lnTo>
                <a:lnTo>
                  <a:pt x="7894703" y="1308939"/>
                </a:lnTo>
                <a:lnTo>
                  <a:pt x="7872267" y="1308370"/>
                </a:lnTo>
                <a:cubicBezTo>
                  <a:pt x="7886550" y="1330359"/>
                  <a:pt x="7812648" y="1314851"/>
                  <a:pt x="7836454" y="1331265"/>
                </a:cubicBezTo>
                <a:cubicBezTo>
                  <a:pt x="7798907" y="1336933"/>
                  <a:pt x="7831419" y="1351068"/>
                  <a:pt x="7782451" y="1339601"/>
                </a:cubicBezTo>
                <a:cubicBezTo>
                  <a:pt x="7727636" y="1365002"/>
                  <a:pt x="7583002" y="1338768"/>
                  <a:pt x="7542969" y="1372495"/>
                </a:cubicBezTo>
                <a:cubicBezTo>
                  <a:pt x="7546396" y="1360942"/>
                  <a:pt x="7492851" y="1424323"/>
                  <a:pt x="7476832" y="1431655"/>
                </a:cubicBezTo>
                <a:cubicBezTo>
                  <a:pt x="7439619" y="1443703"/>
                  <a:pt x="7425596" y="1454661"/>
                  <a:pt x="7370237" y="1474339"/>
                </a:cubicBezTo>
                <a:cubicBezTo>
                  <a:pt x="7316246" y="1485928"/>
                  <a:pt x="7281903" y="1512712"/>
                  <a:pt x="7222223" y="1510199"/>
                </a:cubicBezTo>
                <a:cubicBezTo>
                  <a:pt x="7221190" y="1514030"/>
                  <a:pt x="7218885" y="1517398"/>
                  <a:pt x="7215703" y="1520424"/>
                </a:cubicBezTo>
                <a:lnTo>
                  <a:pt x="7204548" y="1528145"/>
                </a:lnTo>
                <a:lnTo>
                  <a:pt x="7202038" y="1527954"/>
                </a:lnTo>
                <a:lnTo>
                  <a:pt x="7173860" y="1541605"/>
                </a:lnTo>
                <a:lnTo>
                  <a:pt x="7155079" y="1552495"/>
                </a:lnTo>
                <a:lnTo>
                  <a:pt x="7149757" y="1552732"/>
                </a:lnTo>
                <a:cubicBezTo>
                  <a:pt x="7141378" y="1554948"/>
                  <a:pt x="7115959" y="1563256"/>
                  <a:pt x="7104804" y="1565792"/>
                </a:cubicBezTo>
                <a:cubicBezTo>
                  <a:pt x="7099811" y="1550850"/>
                  <a:pt x="7096935" y="1561973"/>
                  <a:pt x="7082824" y="1567947"/>
                </a:cubicBezTo>
                <a:cubicBezTo>
                  <a:pt x="7071919" y="1546070"/>
                  <a:pt x="7039417" y="1570606"/>
                  <a:pt x="7021520" y="1562334"/>
                </a:cubicBezTo>
                <a:cubicBezTo>
                  <a:pt x="7011400" y="1567217"/>
                  <a:pt x="7000495" y="1571981"/>
                  <a:pt x="6988956" y="1576442"/>
                </a:cubicBezTo>
                <a:lnTo>
                  <a:pt x="6981922" y="1578821"/>
                </a:lnTo>
                <a:lnTo>
                  <a:pt x="6981583" y="1578678"/>
                </a:lnTo>
                <a:cubicBezTo>
                  <a:pt x="6979627" y="1578791"/>
                  <a:pt x="6977153" y="1579421"/>
                  <a:pt x="6973762" y="1580811"/>
                </a:cubicBezTo>
                <a:lnTo>
                  <a:pt x="6969093" y="1583157"/>
                </a:lnTo>
                <a:lnTo>
                  <a:pt x="6890037" y="1575825"/>
                </a:lnTo>
                <a:cubicBezTo>
                  <a:pt x="6849459" y="1579997"/>
                  <a:pt x="6820022" y="1566922"/>
                  <a:pt x="6785054" y="1582200"/>
                </a:cubicBezTo>
                <a:cubicBezTo>
                  <a:pt x="6747047" y="1586037"/>
                  <a:pt x="6712794" y="1582954"/>
                  <a:pt x="6681692" y="1591296"/>
                </a:cubicBezTo>
                <a:cubicBezTo>
                  <a:pt x="6667557" y="1587501"/>
                  <a:pt x="6654822" y="1586753"/>
                  <a:pt x="6644556" y="1595940"/>
                </a:cubicBezTo>
                <a:cubicBezTo>
                  <a:pt x="6608615" y="1597269"/>
                  <a:pt x="6597697" y="1587005"/>
                  <a:pt x="6577106" y="1598261"/>
                </a:cubicBezTo>
                <a:lnTo>
                  <a:pt x="6544183" y="1596149"/>
                </a:lnTo>
                <a:lnTo>
                  <a:pt x="6540921" y="1593857"/>
                </a:lnTo>
                <a:lnTo>
                  <a:pt x="6535046" y="1593283"/>
                </a:lnTo>
                <a:lnTo>
                  <a:pt x="6519853" y="1595771"/>
                </a:lnTo>
                <a:lnTo>
                  <a:pt x="6514280" y="1597376"/>
                </a:lnTo>
                <a:cubicBezTo>
                  <a:pt x="6510385" y="1598232"/>
                  <a:pt x="6507735" y="1598481"/>
                  <a:pt x="6505824" y="1598298"/>
                </a:cubicBezTo>
                <a:lnTo>
                  <a:pt x="6505573" y="1598109"/>
                </a:lnTo>
                <a:lnTo>
                  <a:pt x="6497741" y="1599392"/>
                </a:lnTo>
                <a:cubicBezTo>
                  <a:pt x="6484628" y="1602044"/>
                  <a:pt x="6471968" y="1605085"/>
                  <a:pt x="6459992" y="1608358"/>
                </a:cubicBezTo>
                <a:cubicBezTo>
                  <a:pt x="6447037" y="1597612"/>
                  <a:pt x="6404274" y="1616787"/>
                  <a:pt x="6404572" y="1593771"/>
                </a:cubicBezTo>
                <a:cubicBezTo>
                  <a:pt x="6388277" y="1597519"/>
                  <a:pt x="6380141" y="1607970"/>
                  <a:pt x="6382671" y="1592612"/>
                </a:cubicBezTo>
                <a:lnTo>
                  <a:pt x="6369843" y="1590015"/>
                </a:lnTo>
                <a:lnTo>
                  <a:pt x="6269740" y="1614633"/>
                </a:lnTo>
                <a:lnTo>
                  <a:pt x="6255405" y="1620529"/>
                </a:lnTo>
                <a:cubicBezTo>
                  <a:pt x="6250911" y="1623016"/>
                  <a:pt x="6247090" y="1625968"/>
                  <a:pt x="6244248" y="1629561"/>
                </a:cubicBezTo>
                <a:cubicBezTo>
                  <a:pt x="6188859" y="1618246"/>
                  <a:pt x="6143250" y="1639346"/>
                  <a:pt x="6086396" y="1642666"/>
                </a:cubicBezTo>
                <a:cubicBezTo>
                  <a:pt x="6024311" y="1653696"/>
                  <a:pt x="5889522" y="1686499"/>
                  <a:pt x="5867429" y="1695554"/>
                </a:cubicBezTo>
                <a:cubicBezTo>
                  <a:pt x="5848669" y="1700350"/>
                  <a:pt x="5763994" y="1699795"/>
                  <a:pt x="5772864" y="1689002"/>
                </a:cubicBezTo>
                <a:cubicBezTo>
                  <a:pt x="5718480" y="1716048"/>
                  <a:pt x="5694188" y="1696562"/>
                  <a:pt x="5629833" y="1713273"/>
                </a:cubicBezTo>
                <a:lnTo>
                  <a:pt x="5504771" y="1725744"/>
                </a:lnTo>
                <a:lnTo>
                  <a:pt x="5490967" y="1726367"/>
                </a:lnTo>
                <a:lnTo>
                  <a:pt x="5486015" y="1721481"/>
                </a:lnTo>
                <a:lnTo>
                  <a:pt x="5439364" y="1721349"/>
                </a:lnTo>
                <a:cubicBezTo>
                  <a:pt x="5418850" y="1733129"/>
                  <a:pt x="5381503" y="1725668"/>
                  <a:pt x="5350025" y="1729885"/>
                </a:cubicBezTo>
                <a:lnTo>
                  <a:pt x="5336104" y="1734377"/>
                </a:lnTo>
                <a:lnTo>
                  <a:pt x="5245234" y="1738520"/>
                </a:lnTo>
                <a:lnTo>
                  <a:pt x="5182955" y="1744622"/>
                </a:lnTo>
                <a:lnTo>
                  <a:pt x="5169506" y="1748993"/>
                </a:lnTo>
                <a:lnTo>
                  <a:pt x="5154299" y="1744080"/>
                </a:lnTo>
                <a:cubicBezTo>
                  <a:pt x="5152463" y="1742751"/>
                  <a:pt x="5150989" y="1741283"/>
                  <a:pt x="5149917" y="1739727"/>
                </a:cubicBezTo>
                <a:lnTo>
                  <a:pt x="5100319" y="1745797"/>
                </a:lnTo>
                <a:lnTo>
                  <a:pt x="5094361" y="1745767"/>
                </a:lnTo>
                <a:lnTo>
                  <a:pt x="5053410" y="1742790"/>
                </a:lnTo>
                <a:lnTo>
                  <a:pt x="4992711" y="1734075"/>
                </a:lnTo>
                <a:cubicBezTo>
                  <a:pt x="4972764" y="1728527"/>
                  <a:pt x="4955480" y="1708667"/>
                  <a:pt x="4930098" y="1717312"/>
                </a:cubicBezTo>
                <a:cubicBezTo>
                  <a:pt x="4936142" y="1706767"/>
                  <a:pt x="4900350" y="1719438"/>
                  <a:pt x="4893834" y="1710028"/>
                </a:cubicBezTo>
                <a:cubicBezTo>
                  <a:pt x="4890113" y="1702277"/>
                  <a:pt x="4878389" y="1704314"/>
                  <a:pt x="4868730" y="1702384"/>
                </a:cubicBezTo>
                <a:cubicBezTo>
                  <a:pt x="4860577" y="1694955"/>
                  <a:pt x="4813519" y="1692594"/>
                  <a:pt x="4797925" y="1695535"/>
                </a:cubicBezTo>
                <a:cubicBezTo>
                  <a:pt x="4754973" y="1708626"/>
                  <a:pt x="4712186" y="1679830"/>
                  <a:pt x="4677670" y="1689453"/>
                </a:cubicBezTo>
                <a:cubicBezTo>
                  <a:pt x="4650390" y="1686902"/>
                  <a:pt x="4641786" y="1682702"/>
                  <a:pt x="4634248" y="1680227"/>
                </a:cubicBezTo>
                <a:lnTo>
                  <a:pt x="4632434" y="1674607"/>
                </a:lnTo>
                <a:lnTo>
                  <a:pt x="4619204" y="1672507"/>
                </a:lnTo>
                <a:lnTo>
                  <a:pt x="4616283" y="1670977"/>
                </a:lnTo>
                <a:cubicBezTo>
                  <a:pt x="4610716" y="1668036"/>
                  <a:pt x="4605090" y="1665277"/>
                  <a:pt x="4598926" y="1663178"/>
                </a:cubicBezTo>
                <a:cubicBezTo>
                  <a:pt x="4588025" y="1686237"/>
                  <a:pt x="4544698" y="1649138"/>
                  <a:pt x="4547069" y="1670642"/>
                </a:cubicBezTo>
                <a:lnTo>
                  <a:pt x="4523516" y="1669785"/>
                </a:lnTo>
                <a:lnTo>
                  <a:pt x="4500586" y="1675912"/>
                </a:lnTo>
                <a:lnTo>
                  <a:pt x="4488196" y="1683463"/>
                </a:lnTo>
                <a:lnTo>
                  <a:pt x="4445463" y="1695634"/>
                </a:lnTo>
                <a:lnTo>
                  <a:pt x="4446550" y="1680538"/>
                </a:lnTo>
                <a:lnTo>
                  <a:pt x="4365375" y="1697935"/>
                </a:lnTo>
                <a:lnTo>
                  <a:pt x="4305123" y="1714185"/>
                </a:lnTo>
                <a:lnTo>
                  <a:pt x="4292665" y="1720703"/>
                </a:lnTo>
                <a:lnTo>
                  <a:pt x="4276789" y="1718367"/>
                </a:lnTo>
                <a:cubicBezTo>
                  <a:pt x="4274740" y="1717359"/>
                  <a:pt x="4273021" y="1716157"/>
                  <a:pt x="4271683" y="1714801"/>
                </a:cubicBezTo>
                <a:lnTo>
                  <a:pt x="4223918" y="1728936"/>
                </a:lnTo>
                <a:lnTo>
                  <a:pt x="4218039" y="1729885"/>
                </a:lnTo>
                <a:lnTo>
                  <a:pt x="4177153" y="1733691"/>
                </a:lnTo>
                <a:lnTo>
                  <a:pt x="4051032" y="1728886"/>
                </a:lnTo>
                <a:cubicBezTo>
                  <a:pt x="4055072" y="1717510"/>
                  <a:pt x="4022108" y="1735873"/>
                  <a:pt x="4013978" y="1727679"/>
                </a:cubicBezTo>
                <a:cubicBezTo>
                  <a:pt x="4008905" y="1720660"/>
                  <a:pt x="3997723" y="1724594"/>
                  <a:pt x="3987857" y="1724282"/>
                </a:cubicBezTo>
                <a:cubicBezTo>
                  <a:pt x="3978476" y="1718309"/>
                  <a:pt x="3931683" y="1723723"/>
                  <a:pt x="3916852" y="1729184"/>
                </a:cubicBezTo>
                <a:cubicBezTo>
                  <a:pt x="3876910" y="1749138"/>
                  <a:pt x="3829523" y="1727824"/>
                  <a:pt x="3797263" y="1742976"/>
                </a:cubicBezTo>
                <a:cubicBezTo>
                  <a:pt x="3769922" y="1744951"/>
                  <a:pt x="3760682" y="1742230"/>
                  <a:pt x="3752806" y="1741033"/>
                </a:cubicBezTo>
                <a:lnTo>
                  <a:pt x="3749997" y="1735799"/>
                </a:lnTo>
                <a:lnTo>
                  <a:pt x="3736582" y="1735907"/>
                </a:lnTo>
                <a:lnTo>
                  <a:pt x="3733428" y="1734881"/>
                </a:lnTo>
                <a:cubicBezTo>
                  <a:pt x="3727408" y="1732899"/>
                  <a:pt x="3721365" y="1731108"/>
                  <a:pt x="3714911" y="1730056"/>
                </a:cubicBezTo>
                <a:cubicBezTo>
                  <a:pt x="3708355" y="1754554"/>
                  <a:pt x="3658933" y="1725152"/>
                  <a:pt x="3665172" y="1745936"/>
                </a:cubicBezTo>
                <a:cubicBezTo>
                  <a:pt x="3628569" y="1744420"/>
                  <a:pt x="3583742" y="1775884"/>
                  <a:pt x="3552006" y="1755220"/>
                </a:cubicBezTo>
                <a:cubicBezTo>
                  <a:pt x="3497522" y="1758390"/>
                  <a:pt x="3448310" y="1757433"/>
                  <a:pt x="3390301" y="1762546"/>
                </a:cubicBezTo>
                <a:cubicBezTo>
                  <a:pt x="3345266" y="1774524"/>
                  <a:pt x="3297039" y="1758531"/>
                  <a:pt x="3264312" y="1774620"/>
                </a:cubicBezTo>
                <a:cubicBezTo>
                  <a:pt x="3212634" y="1771139"/>
                  <a:pt x="3147905" y="1780248"/>
                  <a:pt x="3106901" y="1804264"/>
                </a:cubicBezTo>
                <a:cubicBezTo>
                  <a:pt x="3051355" y="1805490"/>
                  <a:pt x="3041708" y="1820368"/>
                  <a:pt x="2993303" y="1806542"/>
                </a:cubicBezTo>
                <a:cubicBezTo>
                  <a:pt x="2989182" y="1810139"/>
                  <a:pt x="2984377" y="1813039"/>
                  <a:pt x="2979115" y="1815432"/>
                </a:cubicBezTo>
                <a:lnTo>
                  <a:pt x="2963118" y="1820962"/>
                </a:lnTo>
                <a:lnTo>
                  <a:pt x="2961156" y="1820297"/>
                </a:lnTo>
                <a:lnTo>
                  <a:pt x="2925719" y="1828468"/>
                </a:lnTo>
                <a:lnTo>
                  <a:pt x="2857951" y="1842496"/>
                </a:lnTo>
                <a:lnTo>
                  <a:pt x="2857427" y="1841591"/>
                </a:lnTo>
                <a:cubicBezTo>
                  <a:pt x="2855386" y="1839734"/>
                  <a:pt x="2852250" y="1838690"/>
                  <a:pt x="2846731" y="1839316"/>
                </a:cubicBezTo>
                <a:cubicBezTo>
                  <a:pt x="2855175" y="1823564"/>
                  <a:pt x="2843311" y="1834035"/>
                  <a:pt x="2826290" y="1837274"/>
                </a:cubicBezTo>
                <a:cubicBezTo>
                  <a:pt x="2835609" y="1813530"/>
                  <a:pt x="2787284" y="1831665"/>
                  <a:pt x="2779146" y="1820071"/>
                </a:cubicBezTo>
                <a:cubicBezTo>
                  <a:pt x="2766432" y="1822985"/>
                  <a:pt x="2753158" y="1825635"/>
                  <a:pt x="2739608" y="1827861"/>
                </a:cubicBezTo>
                <a:lnTo>
                  <a:pt x="2731631" y="1828881"/>
                </a:lnTo>
                <a:cubicBezTo>
                  <a:pt x="2731575" y="1828813"/>
                  <a:pt x="2731521" y="1828744"/>
                  <a:pt x="2731464" y="1828677"/>
                </a:cubicBezTo>
                <a:cubicBezTo>
                  <a:pt x="2729715" y="1828415"/>
                  <a:pt x="2727085" y="1828569"/>
                  <a:pt x="2723037" y="1829303"/>
                </a:cubicBezTo>
                <a:lnTo>
                  <a:pt x="2701616" y="1832725"/>
                </a:lnTo>
                <a:lnTo>
                  <a:pt x="2696239" y="1831904"/>
                </a:lnTo>
                <a:lnTo>
                  <a:pt x="2663445" y="1825958"/>
                </a:lnTo>
                <a:cubicBezTo>
                  <a:pt x="2641260" y="1825904"/>
                  <a:pt x="2595040" y="1827674"/>
                  <a:pt x="2560925" y="1829094"/>
                </a:cubicBezTo>
                <a:cubicBezTo>
                  <a:pt x="2527977" y="1836499"/>
                  <a:pt x="2496507" y="1831991"/>
                  <a:pt x="2458739" y="1834479"/>
                </a:cubicBezTo>
                <a:cubicBezTo>
                  <a:pt x="2419379" y="1848893"/>
                  <a:pt x="2396428" y="1834257"/>
                  <a:pt x="2356074" y="1836991"/>
                </a:cubicBezTo>
                <a:cubicBezTo>
                  <a:pt x="2323435" y="1857644"/>
                  <a:pt x="2325610" y="1826053"/>
                  <a:pt x="2304241" y="1822021"/>
                </a:cubicBezTo>
                <a:lnTo>
                  <a:pt x="2298362" y="1822125"/>
                </a:lnTo>
                <a:lnTo>
                  <a:pt x="2283527" y="1826361"/>
                </a:lnTo>
                <a:lnTo>
                  <a:pt x="2278150" y="1828604"/>
                </a:lnTo>
                <a:cubicBezTo>
                  <a:pt x="2274371" y="1829907"/>
                  <a:pt x="2271762" y="1830461"/>
                  <a:pt x="2269853" y="1830502"/>
                </a:cubicBezTo>
                <a:lnTo>
                  <a:pt x="2269585" y="1830341"/>
                </a:lnTo>
                <a:lnTo>
                  <a:pt x="2225332" y="1845825"/>
                </a:lnTo>
                <a:cubicBezTo>
                  <a:pt x="2211505" y="1836594"/>
                  <a:pt x="2170867" y="1860661"/>
                  <a:pt x="2169048" y="1837658"/>
                </a:cubicBezTo>
                <a:cubicBezTo>
                  <a:pt x="2153238" y="1843278"/>
                  <a:pt x="2146132" y="1854645"/>
                  <a:pt x="2147231" y="1839027"/>
                </a:cubicBezTo>
                <a:cubicBezTo>
                  <a:pt x="2141901" y="1840465"/>
                  <a:pt x="2138205" y="1840014"/>
                  <a:pt x="2135241" y="1838652"/>
                </a:cubicBezTo>
                <a:lnTo>
                  <a:pt x="2099215" y="1850768"/>
                </a:lnTo>
                <a:lnTo>
                  <a:pt x="2094046" y="1850806"/>
                </a:lnTo>
                <a:lnTo>
                  <a:pt x="2071850" y="1861319"/>
                </a:lnTo>
                <a:lnTo>
                  <a:pt x="2039607" y="1874318"/>
                </a:lnTo>
                <a:lnTo>
                  <a:pt x="2037289" y="1874025"/>
                </a:lnTo>
                <a:lnTo>
                  <a:pt x="2023615" y="1881562"/>
                </a:lnTo>
                <a:cubicBezTo>
                  <a:pt x="2019390" y="1884562"/>
                  <a:pt x="1959668" y="1894795"/>
                  <a:pt x="1957176" y="1898709"/>
                </a:cubicBezTo>
                <a:cubicBezTo>
                  <a:pt x="1901224" y="1893805"/>
                  <a:pt x="1914145" y="1913274"/>
                  <a:pt x="1858081" y="1923144"/>
                </a:cubicBezTo>
                <a:cubicBezTo>
                  <a:pt x="1819487" y="1923227"/>
                  <a:pt x="1798952" y="1929741"/>
                  <a:pt x="1738865" y="1944965"/>
                </a:cubicBezTo>
                <a:cubicBezTo>
                  <a:pt x="1698633" y="1955957"/>
                  <a:pt x="1670491" y="1978862"/>
                  <a:pt x="1616692" y="1989107"/>
                </a:cubicBezTo>
                <a:cubicBezTo>
                  <a:pt x="1565257" y="2022368"/>
                  <a:pt x="1474172" y="2022156"/>
                  <a:pt x="1411898" y="2046254"/>
                </a:cubicBezTo>
                <a:cubicBezTo>
                  <a:pt x="1380237" y="2035952"/>
                  <a:pt x="1386648" y="2042292"/>
                  <a:pt x="1375780" y="2047961"/>
                </a:cubicBezTo>
                <a:cubicBezTo>
                  <a:pt x="1375756" y="2047968"/>
                  <a:pt x="1375731" y="2047974"/>
                  <a:pt x="1375707" y="2047981"/>
                </a:cubicBezTo>
                <a:lnTo>
                  <a:pt x="1285585" y="2047113"/>
                </a:lnTo>
                <a:cubicBezTo>
                  <a:pt x="1279541" y="2043453"/>
                  <a:pt x="1272537" y="2040974"/>
                  <a:pt x="1263658" y="2041397"/>
                </a:cubicBezTo>
                <a:cubicBezTo>
                  <a:pt x="1212454" y="2058890"/>
                  <a:pt x="1258499" y="2026611"/>
                  <a:pt x="1170403" y="2033399"/>
                </a:cubicBezTo>
                <a:cubicBezTo>
                  <a:pt x="1166530" y="2036274"/>
                  <a:pt x="1154254" y="2033463"/>
                  <a:pt x="1153718" y="2029576"/>
                </a:cubicBezTo>
                <a:cubicBezTo>
                  <a:pt x="1148486" y="2030819"/>
                  <a:pt x="1137980" y="2038354"/>
                  <a:pt x="1133937" y="2032149"/>
                </a:cubicBezTo>
                <a:cubicBezTo>
                  <a:pt x="1104720" y="2031606"/>
                  <a:pt x="1077532" y="2035424"/>
                  <a:pt x="1054999" y="2043242"/>
                </a:cubicBezTo>
                <a:cubicBezTo>
                  <a:pt x="1024875" y="2038090"/>
                  <a:pt x="1020473" y="2042711"/>
                  <a:pt x="1018405" y="2048281"/>
                </a:cubicBezTo>
                <a:lnTo>
                  <a:pt x="1016563" y="2051718"/>
                </a:lnTo>
                <a:lnTo>
                  <a:pt x="1008284" y="2046742"/>
                </a:lnTo>
                <a:cubicBezTo>
                  <a:pt x="999244" y="2043620"/>
                  <a:pt x="990505" y="2044937"/>
                  <a:pt x="981974" y="2048363"/>
                </a:cubicBezTo>
                <a:lnTo>
                  <a:pt x="971903" y="2053484"/>
                </a:lnTo>
                <a:lnTo>
                  <a:pt x="954015" y="2052529"/>
                </a:lnTo>
                <a:cubicBezTo>
                  <a:pt x="931960" y="2051365"/>
                  <a:pt x="861352" y="2046214"/>
                  <a:pt x="839571" y="2046509"/>
                </a:cubicBezTo>
                <a:lnTo>
                  <a:pt x="823321" y="2054296"/>
                </a:lnTo>
                <a:lnTo>
                  <a:pt x="800990" y="2051523"/>
                </a:lnTo>
                <a:cubicBezTo>
                  <a:pt x="790723" y="2052171"/>
                  <a:pt x="782268" y="2055403"/>
                  <a:pt x="776439" y="2062634"/>
                </a:cubicBezTo>
                <a:cubicBezTo>
                  <a:pt x="773155" y="2056184"/>
                  <a:pt x="769593" y="2059253"/>
                  <a:pt x="763041" y="2063995"/>
                </a:cubicBezTo>
                <a:lnTo>
                  <a:pt x="757863" y="2065877"/>
                </a:lnTo>
                <a:lnTo>
                  <a:pt x="745053" y="2051831"/>
                </a:lnTo>
                <a:lnTo>
                  <a:pt x="722609" y="2049504"/>
                </a:lnTo>
                <a:lnTo>
                  <a:pt x="717618" y="2042131"/>
                </a:lnTo>
                <a:lnTo>
                  <a:pt x="703285" y="2046808"/>
                </a:lnTo>
                <a:cubicBezTo>
                  <a:pt x="698219" y="2048137"/>
                  <a:pt x="690058" y="2049926"/>
                  <a:pt x="680199" y="2051947"/>
                </a:cubicBezTo>
                <a:lnTo>
                  <a:pt x="667351" y="2054469"/>
                </a:lnTo>
                <a:lnTo>
                  <a:pt x="660961" y="2049404"/>
                </a:lnTo>
                <a:lnTo>
                  <a:pt x="638282" y="2060093"/>
                </a:lnTo>
                <a:lnTo>
                  <a:pt x="583551" y="2070197"/>
                </a:lnTo>
                <a:cubicBezTo>
                  <a:pt x="569268" y="2091365"/>
                  <a:pt x="529124" y="2053106"/>
                  <a:pt x="525274" y="2079137"/>
                </a:cubicBezTo>
                <a:cubicBezTo>
                  <a:pt x="506495" y="2056498"/>
                  <a:pt x="440091" y="2069666"/>
                  <a:pt x="405635" y="2059339"/>
                </a:cubicBezTo>
                <a:cubicBezTo>
                  <a:pt x="397410" y="2069278"/>
                  <a:pt x="294416" y="2032966"/>
                  <a:pt x="281555" y="2022847"/>
                </a:cubicBezTo>
                <a:cubicBezTo>
                  <a:pt x="171589" y="1986245"/>
                  <a:pt x="126791" y="1985528"/>
                  <a:pt x="98513" y="1969504"/>
                </a:cubicBezTo>
                <a:cubicBezTo>
                  <a:pt x="85544" y="1965247"/>
                  <a:pt x="73324" y="1958000"/>
                  <a:pt x="56191" y="1950709"/>
                </a:cubicBezTo>
                <a:lnTo>
                  <a:pt x="0" y="1935789"/>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485F962C-22FC-48F5-AC86-8E1937847D44}"/>
              </a:ext>
            </a:extLst>
          </p:cNvPr>
          <p:cNvSpPr>
            <a:spLocks noGrp="1"/>
          </p:cNvSpPr>
          <p:nvPr>
            <p:ph type="title"/>
          </p:nvPr>
        </p:nvSpPr>
        <p:spPr>
          <a:xfrm>
            <a:off x="1137036" y="548640"/>
            <a:ext cx="9543405" cy="1188720"/>
          </a:xfrm>
        </p:spPr>
        <p:txBody>
          <a:bodyPr>
            <a:normAutofit/>
          </a:bodyPr>
          <a:lstStyle/>
          <a:p>
            <a:pPr algn="ctr"/>
            <a:r>
              <a:rPr lang="en-US" b="1" dirty="0">
                <a:solidFill>
                  <a:schemeClr val="tx1">
                    <a:lumMod val="85000"/>
                    <a:lumOff val="15000"/>
                  </a:schemeClr>
                </a:solidFill>
              </a:rPr>
              <a:t>Looking the Part – Uniforms &amp; accessories</a:t>
            </a:r>
          </a:p>
        </p:txBody>
      </p:sp>
      <p:sp>
        <p:nvSpPr>
          <p:cNvPr id="3" name="Content Placeholder 2">
            <a:extLst>
              <a:ext uri="{FF2B5EF4-FFF2-40B4-BE49-F238E27FC236}">
                <a16:creationId xmlns="" xmlns:a16="http://schemas.microsoft.com/office/drawing/2014/main" id="{B5A7DE1C-F148-489E-B43E-69AAD8EEA80D}"/>
              </a:ext>
            </a:extLst>
          </p:cNvPr>
          <p:cNvSpPr>
            <a:spLocks noGrp="1"/>
          </p:cNvSpPr>
          <p:nvPr>
            <p:ph idx="1"/>
          </p:nvPr>
        </p:nvSpPr>
        <p:spPr>
          <a:xfrm>
            <a:off x="876300" y="2038525"/>
            <a:ext cx="10687049" cy="3932371"/>
          </a:xfrm>
        </p:spPr>
        <p:txBody>
          <a:bodyPr anchor="ctr">
            <a:normAutofit/>
          </a:bodyPr>
          <a:lstStyle/>
          <a:p>
            <a:pPr marL="0" indent="0">
              <a:buNone/>
            </a:pPr>
            <a:r>
              <a:rPr lang="en-US" sz="1700" b="1" dirty="0">
                <a:solidFill>
                  <a:schemeClr val="tx1">
                    <a:lumMod val="85000"/>
                    <a:lumOff val="15000"/>
                  </a:schemeClr>
                </a:solidFill>
                <a:effectLst/>
              </a:rPr>
              <a:t>Referee Uniforms: </a:t>
            </a:r>
            <a:r>
              <a:rPr lang="en-US" sz="1700" dirty="0">
                <a:solidFill>
                  <a:schemeClr val="tx1">
                    <a:lumMod val="85000"/>
                    <a:lumOff val="15000"/>
                  </a:schemeClr>
                </a:solidFill>
                <a:effectLst/>
              </a:rPr>
              <a:t>The RISRC suggests purchasing referee uniforms from Official Sports (</a:t>
            </a:r>
            <a:r>
              <a:rPr lang="en-US" sz="1700" dirty="0">
                <a:solidFill>
                  <a:schemeClr val="tx1">
                    <a:lumMod val="85000"/>
                    <a:lumOff val="15000"/>
                  </a:schemeClr>
                </a:solidFill>
                <a:effectLst/>
                <a:hlinkClick r:id="rId2"/>
              </a:rPr>
              <a:t>https://officialsports.com</a:t>
            </a:r>
            <a:r>
              <a:rPr lang="en-US" sz="1700" dirty="0">
                <a:solidFill>
                  <a:schemeClr val="tx1">
                    <a:lumMod val="85000"/>
                    <a:lumOff val="15000"/>
                  </a:schemeClr>
                </a:solidFill>
                <a:effectLst/>
              </a:rPr>
              <a:t>)</a:t>
            </a:r>
          </a:p>
          <a:p>
            <a:pPr marL="0" indent="0">
              <a:buNone/>
            </a:pPr>
            <a:endParaRPr lang="en-US" sz="1700" dirty="0">
              <a:solidFill>
                <a:schemeClr val="tx1">
                  <a:lumMod val="85000"/>
                  <a:lumOff val="15000"/>
                </a:schemeClr>
              </a:solidFill>
              <a:effectLst/>
            </a:endParaRPr>
          </a:p>
          <a:p>
            <a:pPr marL="0" indent="0">
              <a:buNone/>
            </a:pPr>
            <a:r>
              <a:rPr lang="en-US" sz="1700" dirty="0">
                <a:solidFill>
                  <a:schemeClr val="tx1">
                    <a:lumMod val="85000"/>
                    <a:lumOff val="15000"/>
                  </a:schemeClr>
                </a:solidFill>
                <a:effectLst/>
              </a:rPr>
              <a:t>It is suggested that you purchase the following (can be found on the site in a kit form):</a:t>
            </a:r>
          </a:p>
          <a:p>
            <a:pPr lvl="1">
              <a:buFont typeface="+mj-lt"/>
              <a:buAutoNum type="arabicPeriod"/>
            </a:pPr>
            <a:r>
              <a:rPr lang="en-US" sz="1700" dirty="0">
                <a:solidFill>
                  <a:schemeClr val="tx1">
                    <a:lumMod val="85000"/>
                    <a:lumOff val="15000"/>
                  </a:schemeClr>
                </a:solidFill>
                <a:effectLst/>
              </a:rPr>
              <a:t>A yellow shirt (either long or short sleeve, your preference)</a:t>
            </a:r>
          </a:p>
          <a:p>
            <a:pPr lvl="1">
              <a:buFont typeface="+mj-lt"/>
              <a:buAutoNum type="arabicPeriod"/>
            </a:pPr>
            <a:r>
              <a:rPr lang="en-US" sz="1700" dirty="0">
                <a:solidFill>
                  <a:schemeClr val="tx1">
                    <a:lumMod val="85000"/>
                    <a:lumOff val="15000"/>
                  </a:schemeClr>
                </a:solidFill>
                <a:effectLst/>
              </a:rPr>
              <a:t>Black socks</a:t>
            </a:r>
          </a:p>
          <a:p>
            <a:pPr lvl="1">
              <a:buFont typeface="+mj-lt"/>
              <a:buAutoNum type="arabicPeriod"/>
            </a:pPr>
            <a:r>
              <a:rPr lang="en-US" sz="1700" dirty="0">
                <a:solidFill>
                  <a:schemeClr val="tx1">
                    <a:lumMod val="85000"/>
                    <a:lumOff val="15000"/>
                  </a:schemeClr>
                </a:solidFill>
                <a:effectLst/>
              </a:rPr>
              <a:t>Black shorts</a:t>
            </a:r>
          </a:p>
          <a:p>
            <a:pPr lvl="1">
              <a:buFont typeface="+mj-lt"/>
              <a:buAutoNum type="arabicPeriod"/>
            </a:pPr>
            <a:r>
              <a:rPr lang="en-US" sz="1700" dirty="0">
                <a:solidFill>
                  <a:schemeClr val="tx1">
                    <a:lumMod val="85000"/>
                    <a:lumOff val="15000"/>
                  </a:schemeClr>
                </a:solidFill>
                <a:effectLst/>
              </a:rPr>
              <a:t>A whistle and a set of flags</a:t>
            </a:r>
          </a:p>
          <a:p>
            <a:pPr lvl="1">
              <a:buFont typeface="+mj-lt"/>
              <a:buAutoNum type="arabicPeriod"/>
            </a:pPr>
            <a:r>
              <a:rPr lang="en-US" sz="1700" dirty="0">
                <a:solidFill>
                  <a:schemeClr val="tx1">
                    <a:lumMod val="85000"/>
                    <a:lumOff val="15000"/>
                  </a:schemeClr>
                </a:solidFill>
                <a:effectLst/>
              </a:rPr>
              <a:t>A set of Yellow/Red cards</a:t>
            </a:r>
          </a:p>
          <a:p>
            <a:pPr lvl="1">
              <a:buFont typeface="+mj-lt"/>
              <a:buAutoNum type="arabicPeriod"/>
            </a:pPr>
            <a:endParaRPr lang="en-US" sz="1700" dirty="0">
              <a:solidFill>
                <a:schemeClr val="tx1">
                  <a:lumMod val="85000"/>
                  <a:lumOff val="15000"/>
                </a:schemeClr>
              </a:solidFill>
              <a:effectLst/>
            </a:endParaRPr>
          </a:p>
          <a:p>
            <a:pPr marL="0" indent="0">
              <a:buNone/>
            </a:pPr>
            <a:r>
              <a:rPr lang="en-US" sz="1700" dirty="0">
                <a:solidFill>
                  <a:schemeClr val="tx1">
                    <a:lumMod val="85000"/>
                    <a:lumOff val="15000"/>
                  </a:schemeClr>
                </a:solidFill>
                <a:effectLst/>
              </a:rPr>
              <a:t>Other items that may be useful would be a second color shirt (we suggest black), match report forms (for inside the Yellow/Red card holders), and a duffel bag</a:t>
            </a:r>
          </a:p>
          <a:p>
            <a:endParaRPr lang="en-US" sz="1700" dirty="0">
              <a:solidFill>
                <a:schemeClr val="tx1">
                  <a:lumMod val="85000"/>
                  <a:lumOff val="15000"/>
                </a:schemeClr>
              </a:solidFill>
            </a:endParaRPr>
          </a:p>
        </p:txBody>
      </p:sp>
      <p:sp>
        <p:nvSpPr>
          <p:cNvPr id="12" name="Freeform: Shape 11">
            <a:extLst>
              <a:ext uri="{FF2B5EF4-FFF2-40B4-BE49-F238E27FC236}">
                <a16:creationId xmlns="" xmlns:a16="http://schemas.microsoft.com/office/drawing/2014/main" id="{142DCE2C-2863-46FA-9BE7-24365A24D9B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224586" y="5970896"/>
            <a:ext cx="9967416" cy="887104"/>
          </a:xfrm>
          <a:custGeom>
            <a:avLst/>
            <a:gdLst>
              <a:gd name="connsiteX0" fmla="*/ 4686423 w 9517857"/>
              <a:gd name="connsiteY0" fmla="*/ 247919 h 918356"/>
              <a:gd name="connsiteX1" fmla="*/ 4689051 w 9517857"/>
              <a:gd name="connsiteY1" fmla="*/ 250968 h 918356"/>
              <a:gd name="connsiteX2" fmla="*/ 4687244 w 9517857"/>
              <a:gd name="connsiteY2" fmla="*/ 251298 h 918356"/>
              <a:gd name="connsiteX3" fmla="*/ 4685225 w 9517857"/>
              <a:gd name="connsiteY3" fmla="*/ 246530 h 918356"/>
              <a:gd name="connsiteX4" fmla="*/ 4686133 w 9517857"/>
              <a:gd name="connsiteY4" fmla="*/ 246727 h 918356"/>
              <a:gd name="connsiteX5" fmla="*/ 4686423 w 9517857"/>
              <a:gd name="connsiteY5" fmla="*/ 247919 h 918356"/>
              <a:gd name="connsiteX6" fmla="*/ 9517856 w 9517857"/>
              <a:gd name="connsiteY6" fmla="*/ 0 h 918356"/>
              <a:gd name="connsiteX7" fmla="*/ 9517857 w 9517857"/>
              <a:gd name="connsiteY7" fmla="*/ 12 h 918356"/>
              <a:gd name="connsiteX8" fmla="*/ 9517857 w 9517857"/>
              <a:gd name="connsiteY8" fmla="*/ 918356 h 918356"/>
              <a:gd name="connsiteX9" fmla="*/ 14604 w 9517857"/>
              <a:gd name="connsiteY9" fmla="*/ 918356 h 918356"/>
              <a:gd name="connsiteX10" fmla="*/ 12841 w 9517857"/>
              <a:gd name="connsiteY10" fmla="*/ 917763 h 918356"/>
              <a:gd name="connsiteX11" fmla="*/ 93 w 9517857"/>
              <a:gd name="connsiteY11" fmla="*/ 912471 h 918356"/>
              <a:gd name="connsiteX12" fmla="*/ 58674 w 9517857"/>
              <a:gd name="connsiteY12" fmla="*/ 890322 h 918356"/>
              <a:gd name="connsiteX13" fmla="*/ 275005 w 9517857"/>
              <a:gd name="connsiteY13" fmla="*/ 807229 h 918356"/>
              <a:gd name="connsiteX14" fmla="*/ 587824 w 9517857"/>
              <a:gd name="connsiteY14" fmla="*/ 798195 h 918356"/>
              <a:gd name="connsiteX15" fmla="*/ 651826 w 9517857"/>
              <a:gd name="connsiteY15" fmla="*/ 738338 h 918356"/>
              <a:gd name="connsiteX16" fmla="*/ 727985 w 9517857"/>
              <a:gd name="connsiteY16" fmla="*/ 719826 h 918356"/>
              <a:gd name="connsiteX17" fmla="*/ 778982 w 9517857"/>
              <a:gd name="connsiteY17" fmla="*/ 710142 h 918356"/>
              <a:gd name="connsiteX18" fmla="*/ 849944 w 9517857"/>
              <a:gd name="connsiteY18" fmla="*/ 717987 h 918356"/>
              <a:gd name="connsiteX19" fmla="*/ 921659 w 9517857"/>
              <a:gd name="connsiteY19" fmla="*/ 712695 h 918356"/>
              <a:gd name="connsiteX20" fmla="*/ 930946 w 9517857"/>
              <a:gd name="connsiteY20" fmla="*/ 734046 h 918356"/>
              <a:gd name="connsiteX21" fmla="*/ 986250 w 9517857"/>
              <a:gd name="connsiteY21" fmla="*/ 713530 h 918356"/>
              <a:gd name="connsiteX22" fmla="*/ 1013752 w 9517857"/>
              <a:gd name="connsiteY22" fmla="*/ 713361 h 918356"/>
              <a:gd name="connsiteX23" fmla="*/ 1023734 w 9517857"/>
              <a:gd name="connsiteY23" fmla="*/ 718571 h 918356"/>
              <a:gd name="connsiteX24" fmla="*/ 1063207 w 9517857"/>
              <a:gd name="connsiteY24" fmla="*/ 715651 h 918356"/>
              <a:gd name="connsiteX25" fmla="*/ 1081980 w 9517857"/>
              <a:gd name="connsiteY25" fmla="*/ 738455 h 918356"/>
              <a:gd name="connsiteX26" fmla="*/ 1218120 w 9517857"/>
              <a:gd name="connsiteY26" fmla="*/ 713280 h 918356"/>
              <a:gd name="connsiteX27" fmla="*/ 1397459 w 9517857"/>
              <a:gd name="connsiteY27" fmla="*/ 691190 h 918356"/>
              <a:gd name="connsiteX28" fmla="*/ 1580688 w 9517857"/>
              <a:gd name="connsiteY28" fmla="*/ 693697 h 918356"/>
              <a:gd name="connsiteX29" fmla="*/ 1772334 w 9517857"/>
              <a:gd name="connsiteY29" fmla="*/ 710640 h 918356"/>
              <a:gd name="connsiteX30" fmla="*/ 2002561 w 9517857"/>
              <a:gd name="connsiteY30" fmla="*/ 659917 h 918356"/>
              <a:gd name="connsiteX31" fmla="*/ 2135144 w 9517857"/>
              <a:gd name="connsiteY31" fmla="*/ 636501 h 918356"/>
              <a:gd name="connsiteX32" fmla="*/ 2440292 w 9517857"/>
              <a:gd name="connsiteY32" fmla="*/ 593862 h 918356"/>
              <a:gd name="connsiteX33" fmla="*/ 2547829 w 9517857"/>
              <a:gd name="connsiteY33" fmla="*/ 566150 h 918356"/>
              <a:gd name="connsiteX34" fmla="*/ 2658055 w 9517857"/>
              <a:gd name="connsiteY34" fmla="*/ 578727 h 918356"/>
              <a:gd name="connsiteX35" fmla="*/ 2693698 w 9517857"/>
              <a:gd name="connsiteY35" fmla="*/ 560029 h 918356"/>
              <a:gd name="connsiteX36" fmla="*/ 2699673 w 9517857"/>
              <a:gd name="connsiteY36" fmla="*/ 556400 h 918356"/>
              <a:gd name="connsiteX37" fmla="*/ 2727306 w 9517857"/>
              <a:gd name="connsiteY37" fmla="*/ 550698 h 918356"/>
              <a:gd name="connsiteX38" fmla="*/ 2730451 w 9517857"/>
              <a:gd name="connsiteY38" fmla="*/ 538058 h 918356"/>
              <a:gd name="connsiteX39" fmla="*/ 2768713 w 9517857"/>
              <a:gd name="connsiteY39" fmla="*/ 521575 h 918356"/>
              <a:gd name="connsiteX40" fmla="*/ 2820868 w 9517857"/>
              <a:gd name="connsiteY40" fmla="*/ 514160 h 918356"/>
              <a:gd name="connsiteX41" fmla="*/ 3073635 w 9517857"/>
              <a:gd name="connsiteY41" fmla="*/ 491294 h 918356"/>
              <a:gd name="connsiteX42" fmla="*/ 3222071 w 9517857"/>
              <a:gd name="connsiteY42" fmla="*/ 470559 h 918356"/>
              <a:gd name="connsiteX43" fmla="*/ 3274069 w 9517857"/>
              <a:gd name="connsiteY43" fmla="*/ 451605 h 918356"/>
              <a:gd name="connsiteX44" fmla="*/ 3349632 w 9517857"/>
              <a:gd name="connsiteY44" fmla="*/ 432583 h 918356"/>
              <a:gd name="connsiteX45" fmla="*/ 3479593 w 9517857"/>
              <a:gd name="connsiteY45" fmla="*/ 390437 h 918356"/>
              <a:gd name="connsiteX46" fmla="*/ 3660110 w 9517857"/>
              <a:gd name="connsiteY46" fmla="*/ 348726 h 918356"/>
              <a:gd name="connsiteX47" fmla="*/ 3750023 w 9517857"/>
              <a:gd name="connsiteY47" fmla="*/ 370678 h 918356"/>
              <a:gd name="connsiteX48" fmla="*/ 3844133 w 9517857"/>
              <a:gd name="connsiteY48" fmla="*/ 360648 h 918356"/>
              <a:gd name="connsiteX49" fmla="*/ 3913545 w 9517857"/>
              <a:gd name="connsiteY49" fmla="*/ 344235 h 918356"/>
              <a:gd name="connsiteX50" fmla="*/ 4266740 w 9517857"/>
              <a:gd name="connsiteY50" fmla="*/ 361454 h 918356"/>
              <a:gd name="connsiteX51" fmla="*/ 4430770 w 9517857"/>
              <a:gd name="connsiteY51" fmla="*/ 342643 h 918356"/>
              <a:gd name="connsiteX52" fmla="*/ 4512664 w 9517857"/>
              <a:gd name="connsiteY52" fmla="*/ 319948 h 918356"/>
              <a:gd name="connsiteX53" fmla="*/ 4616423 w 9517857"/>
              <a:gd name="connsiteY53" fmla="*/ 290914 h 918356"/>
              <a:gd name="connsiteX54" fmla="*/ 4691675 w 9517857"/>
              <a:gd name="connsiteY54" fmla="*/ 254011 h 918356"/>
              <a:gd name="connsiteX55" fmla="*/ 4689051 w 9517857"/>
              <a:gd name="connsiteY55" fmla="*/ 250968 h 918356"/>
              <a:gd name="connsiteX56" fmla="*/ 4719994 w 9517857"/>
              <a:gd name="connsiteY56" fmla="*/ 245307 h 918356"/>
              <a:gd name="connsiteX57" fmla="*/ 4752894 w 9517857"/>
              <a:gd name="connsiteY57" fmla="*/ 239875 h 918356"/>
              <a:gd name="connsiteX58" fmla="*/ 4769329 w 9517857"/>
              <a:gd name="connsiteY58" fmla="*/ 233585 h 918356"/>
              <a:gd name="connsiteX59" fmla="*/ 4775634 w 9517857"/>
              <a:gd name="connsiteY59" fmla="*/ 234063 h 918356"/>
              <a:gd name="connsiteX60" fmla="*/ 4790452 w 9517857"/>
              <a:gd name="connsiteY60" fmla="*/ 233572 h 918356"/>
              <a:gd name="connsiteX61" fmla="*/ 4789062 w 9517857"/>
              <a:gd name="connsiteY61" fmla="*/ 241924 h 918356"/>
              <a:gd name="connsiteX62" fmla="*/ 4827826 w 9517857"/>
              <a:gd name="connsiteY62" fmla="*/ 246977 h 918356"/>
              <a:gd name="connsiteX63" fmla="*/ 4892569 w 9517857"/>
              <a:gd name="connsiteY63" fmla="*/ 249933 h 918356"/>
              <a:gd name="connsiteX64" fmla="*/ 4896611 w 9517857"/>
              <a:gd name="connsiteY64" fmla="*/ 240448 h 918356"/>
              <a:gd name="connsiteX65" fmla="*/ 4917286 w 9517857"/>
              <a:gd name="connsiteY65" fmla="*/ 243659 h 918356"/>
              <a:gd name="connsiteX66" fmla="*/ 4981173 w 9517857"/>
              <a:gd name="connsiteY66" fmla="*/ 247103 h 918356"/>
              <a:gd name="connsiteX67" fmla="*/ 5060397 w 9517857"/>
              <a:gd name="connsiteY67" fmla="*/ 263688 h 918356"/>
              <a:gd name="connsiteX68" fmla="*/ 5252996 w 9517857"/>
              <a:gd name="connsiteY68" fmla="*/ 270655 h 918356"/>
              <a:gd name="connsiteX69" fmla="*/ 5358056 w 9517857"/>
              <a:gd name="connsiteY69" fmla="*/ 247248 h 918356"/>
              <a:gd name="connsiteX70" fmla="*/ 5426496 w 9517857"/>
              <a:gd name="connsiteY70" fmla="*/ 235142 h 918356"/>
              <a:gd name="connsiteX71" fmla="*/ 5497161 w 9517857"/>
              <a:gd name="connsiteY71" fmla="*/ 228808 h 918356"/>
              <a:gd name="connsiteX72" fmla="*/ 5826043 w 9517857"/>
              <a:gd name="connsiteY72" fmla="*/ 148073 h 918356"/>
              <a:gd name="connsiteX73" fmla="*/ 6013415 w 9517857"/>
              <a:gd name="connsiteY73" fmla="*/ 137316 h 918356"/>
              <a:gd name="connsiteX74" fmla="*/ 6080994 w 9517857"/>
              <a:gd name="connsiteY74" fmla="*/ 142938 h 918356"/>
              <a:gd name="connsiteX75" fmla="*/ 6194152 w 9517857"/>
              <a:gd name="connsiteY75" fmla="*/ 151772 h 918356"/>
              <a:gd name="connsiteX76" fmla="*/ 6281379 w 9517857"/>
              <a:gd name="connsiteY76" fmla="*/ 181626 h 918356"/>
              <a:gd name="connsiteX77" fmla="*/ 6374947 w 9517857"/>
              <a:gd name="connsiteY77" fmla="*/ 179799 h 918356"/>
              <a:gd name="connsiteX78" fmla="*/ 6448518 w 9517857"/>
              <a:gd name="connsiteY78" fmla="*/ 164378 h 918356"/>
              <a:gd name="connsiteX79" fmla="*/ 6544700 w 9517857"/>
              <a:gd name="connsiteY79" fmla="*/ 167161 h 918356"/>
              <a:gd name="connsiteX80" fmla="*/ 6648353 w 9517857"/>
              <a:gd name="connsiteY80" fmla="*/ 172250 h 918356"/>
              <a:gd name="connsiteX81" fmla="*/ 6736227 w 9517857"/>
              <a:gd name="connsiteY81" fmla="*/ 173216 h 918356"/>
              <a:gd name="connsiteX82" fmla="*/ 6977218 w 9517857"/>
              <a:gd name="connsiteY82" fmla="*/ 184289 h 918356"/>
              <a:gd name="connsiteX83" fmla="*/ 7065221 w 9517857"/>
              <a:gd name="connsiteY83" fmla="*/ 227531 h 918356"/>
              <a:gd name="connsiteX84" fmla="*/ 7366876 w 9517857"/>
              <a:gd name="connsiteY84" fmla="*/ 248468 h 918356"/>
              <a:gd name="connsiteX85" fmla="*/ 7565449 w 9517857"/>
              <a:gd name="connsiteY85" fmla="*/ 258950 h 918356"/>
              <a:gd name="connsiteX86" fmla="*/ 7599285 w 9517857"/>
              <a:gd name="connsiteY86" fmla="*/ 266021 h 918356"/>
              <a:gd name="connsiteX87" fmla="*/ 7644411 w 9517857"/>
              <a:gd name="connsiteY87" fmla="*/ 258986 h 918356"/>
              <a:gd name="connsiteX88" fmla="*/ 7825110 w 9517857"/>
              <a:gd name="connsiteY88" fmla="*/ 229109 h 918356"/>
              <a:gd name="connsiteX89" fmla="*/ 7965804 w 9517857"/>
              <a:gd name="connsiteY89" fmla="*/ 190545 h 918356"/>
              <a:gd name="connsiteX90" fmla="*/ 8147401 w 9517857"/>
              <a:gd name="connsiteY90" fmla="*/ 205617 h 918356"/>
              <a:gd name="connsiteX91" fmla="*/ 8256033 w 9517857"/>
              <a:gd name="connsiteY91" fmla="*/ 193713 h 918356"/>
              <a:gd name="connsiteX92" fmla="*/ 8410677 w 9517857"/>
              <a:gd name="connsiteY92" fmla="*/ 172167 h 918356"/>
              <a:gd name="connsiteX93" fmla="*/ 8617841 w 9517857"/>
              <a:gd name="connsiteY93" fmla="*/ 155167 h 918356"/>
              <a:gd name="connsiteX94" fmla="*/ 8715976 w 9517857"/>
              <a:gd name="connsiteY94" fmla="*/ 178374 h 918356"/>
              <a:gd name="connsiteX95" fmla="*/ 8778827 w 9517857"/>
              <a:gd name="connsiteY95" fmla="*/ 172936 h 918356"/>
              <a:gd name="connsiteX96" fmla="*/ 8840778 w 9517857"/>
              <a:gd name="connsiteY96" fmla="*/ 143149 h 918356"/>
              <a:gd name="connsiteX97" fmla="*/ 9010380 w 9517857"/>
              <a:gd name="connsiteY97" fmla="*/ 91891 h 918356"/>
              <a:gd name="connsiteX98" fmla="*/ 9110856 w 9517857"/>
              <a:gd name="connsiteY98" fmla="*/ 70997 h 918356"/>
              <a:gd name="connsiteX99" fmla="*/ 9268817 w 9517857"/>
              <a:gd name="connsiteY99" fmla="*/ 53082 h 918356"/>
              <a:gd name="connsiteX100" fmla="*/ 9316667 w 9517857"/>
              <a:gd name="connsiteY100" fmla="*/ 45047 h 918356"/>
              <a:gd name="connsiteX101" fmla="*/ 9428209 w 9517857"/>
              <a:gd name="connsiteY101" fmla="*/ 29923 h 918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517857" h="918356">
                <a:moveTo>
                  <a:pt x="4686423" y="247919"/>
                </a:moveTo>
                <a:lnTo>
                  <a:pt x="4689051" y="250968"/>
                </a:lnTo>
                <a:lnTo>
                  <a:pt x="4687244" y="251298"/>
                </a:lnTo>
                <a:close/>
                <a:moveTo>
                  <a:pt x="4685225" y="246530"/>
                </a:moveTo>
                <a:cubicBezTo>
                  <a:pt x="4688837" y="243198"/>
                  <a:pt x="4687468" y="244598"/>
                  <a:pt x="4686133" y="246727"/>
                </a:cubicBezTo>
                <a:lnTo>
                  <a:pt x="4686423" y="247919"/>
                </a:lnTo>
                <a:close/>
                <a:moveTo>
                  <a:pt x="9517856" y="0"/>
                </a:moveTo>
                <a:lnTo>
                  <a:pt x="9517857" y="12"/>
                </a:lnTo>
                <a:lnTo>
                  <a:pt x="9517857" y="918356"/>
                </a:lnTo>
                <a:lnTo>
                  <a:pt x="14604" y="918356"/>
                </a:lnTo>
                <a:lnTo>
                  <a:pt x="12841" y="917763"/>
                </a:lnTo>
                <a:cubicBezTo>
                  <a:pt x="4532" y="914864"/>
                  <a:pt x="-773" y="912807"/>
                  <a:pt x="93" y="912471"/>
                </a:cubicBezTo>
                <a:cubicBezTo>
                  <a:pt x="172" y="912298"/>
                  <a:pt x="58594" y="890495"/>
                  <a:pt x="58674" y="890322"/>
                </a:cubicBezTo>
                <a:cubicBezTo>
                  <a:pt x="127436" y="929614"/>
                  <a:pt x="206243" y="828226"/>
                  <a:pt x="275005" y="807229"/>
                </a:cubicBezTo>
                <a:cubicBezTo>
                  <a:pt x="303983" y="806087"/>
                  <a:pt x="504960" y="777375"/>
                  <a:pt x="587824" y="798195"/>
                </a:cubicBezTo>
                <a:cubicBezTo>
                  <a:pt x="598733" y="769348"/>
                  <a:pt x="682904" y="785924"/>
                  <a:pt x="651826" y="738338"/>
                </a:cubicBezTo>
                <a:cubicBezTo>
                  <a:pt x="688440" y="737862"/>
                  <a:pt x="753255" y="750396"/>
                  <a:pt x="727985" y="719826"/>
                </a:cubicBezTo>
                <a:cubicBezTo>
                  <a:pt x="739648" y="718749"/>
                  <a:pt x="775717" y="715087"/>
                  <a:pt x="778982" y="710142"/>
                </a:cubicBezTo>
                <a:cubicBezTo>
                  <a:pt x="779189" y="709407"/>
                  <a:pt x="849736" y="718721"/>
                  <a:pt x="849944" y="717987"/>
                </a:cubicBezTo>
                <a:lnTo>
                  <a:pt x="921659" y="712695"/>
                </a:lnTo>
                <a:lnTo>
                  <a:pt x="930946" y="734046"/>
                </a:lnTo>
                <a:lnTo>
                  <a:pt x="986250" y="713530"/>
                </a:lnTo>
                <a:lnTo>
                  <a:pt x="1013752" y="713361"/>
                </a:lnTo>
                <a:lnTo>
                  <a:pt x="1023734" y="718571"/>
                </a:lnTo>
                <a:cubicBezTo>
                  <a:pt x="1033291" y="721276"/>
                  <a:pt x="1045398" y="721394"/>
                  <a:pt x="1063207" y="715651"/>
                </a:cubicBezTo>
                <a:lnTo>
                  <a:pt x="1081980" y="738455"/>
                </a:lnTo>
                <a:lnTo>
                  <a:pt x="1218120" y="713280"/>
                </a:lnTo>
                <a:cubicBezTo>
                  <a:pt x="1230137" y="716162"/>
                  <a:pt x="1387179" y="685179"/>
                  <a:pt x="1397459" y="691190"/>
                </a:cubicBezTo>
                <a:cubicBezTo>
                  <a:pt x="1490025" y="704984"/>
                  <a:pt x="1465878" y="715604"/>
                  <a:pt x="1580688" y="693697"/>
                </a:cubicBezTo>
                <a:cubicBezTo>
                  <a:pt x="1607067" y="704379"/>
                  <a:pt x="1719477" y="658239"/>
                  <a:pt x="1772334" y="710640"/>
                </a:cubicBezTo>
                <a:cubicBezTo>
                  <a:pt x="1745536" y="644824"/>
                  <a:pt x="1976078" y="716436"/>
                  <a:pt x="2002561" y="659917"/>
                </a:cubicBezTo>
                <a:cubicBezTo>
                  <a:pt x="2045346" y="660357"/>
                  <a:pt x="2166676" y="654391"/>
                  <a:pt x="2135144" y="636501"/>
                </a:cubicBezTo>
                <a:cubicBezTo>
                  <a:pt x="2276591" y="665055"/>
                  <a:pt x="2293173" y="591792"/>
                  <a:pt x="2440292" y="593862"/>
                </a:cubicBezTo>
                <a:cubicBezTo>
                  <a:pt x="2495160" y="534824"/>
                  <a:pt x="2473343" y="585644"/>
                  <a:pt x="2547829" y="566150"/>
                </a:cubicBezTo>
                <a:cubicBezTo>
                  <a:pt x="2545438" y="614169"/>
                  <a:pt x="2632278" y="528280"/>
                  <a:pt x="2658055" y="578727"/>
                </a:cubicBezTo>
                <a:cubicBezTo>
                  <a:pt x="2670795" y="573581"/>
                  <a:pt x="2682322" y="567005"/>
                  <a:pt x="2693698" y="560029"/>
                </a:cubicBezTo>
                <a:lnTo>
                  <a:pt x="2699673" y="556400"/>
                </a:lnTo>
                <a:lnTo>
                  <a:pt x="2727306" y="550698"/>
                </a:lnTo>
                <a:lnTo>
                  <a:pt x="2730451" y="538058"/>
                </a:lnTo>
                <a:lnTo>
                  <a:pt x="2768713" y="521575"/>
                </a:lnTo>
                <a:cubicBezTo>
                  <a:pt x="2783756" y="517104"/>
                  <a:pt x="2800788" y="514291"/>
                  <a:pt x="2820868" y="514160"/>
                </a:cubicBezTo>
                <a:cubicBezTo>
                  <a:pt x="2894791" y="532885"/>
                  <a:pt x="2981506" y="465507"/>
                  <a:pt x="3073635" y="491294"/>
                </a:cubicBezTo>
                <a:cubicBezTo>
                  <a:pt x="3106872" y="496624"/>
                  <a:pt x="3205785" y="487718"/>
                  <a:pt x="3222071" y="470559"/>
                </a:cubicBezTo>
                <a:cubicBezTo>
                  <a:pt x="3242193" y="465514"/>
                  <a:pt x="3267163" y="469136"/>
                  <a:pt x="3274069" y="451605"/>
                </a:cubicBezTo>
                <a:cubicBezTo>
                  <a:pt x="3286659" y="430165"/>
                  <a:pt x="3363648" y="455571"/>
                  <a:pt x="3349632" y="432583"/>
                </a:cubicBezTo>
                <a:cubicBezTo>
                  <a:pt x="3404182" y="449847"/>
                  <a:pt x="3438210" y="404323"/>
                  <a:pt x="3479593" y="390437"/>
                </a:cubicBezTo>
                <a:cubicBezTo>
                  <a:pt x="3523240" y="408403"/>
                  <a:pt x="3567027" y="361554"/>
                  <a:pt x="3660110" y="348726"/>
                </a:cubicBezTo>
                <a:cubicBezTo>
                  <a:pt x="3708299" y="369683"/>
                  <a:pt x="3662447" y="344775"/>
                  <a:pt x="3750023" y="370678"/>
                </a:cubicBezTo>
                <a:cubicBezTo>
                  <a:pt x="3752092" y="367132"/>
                  <a:pt x="3816880" y="365055"/>
                  <a:pt x="3844133" y="360648"/>
                </a:cubicBezTo>
                <a:cubicBezTo>
                  <a:pt x="3871386" y="356240"/>
                  <a:pt x="3882848" y="332490"/>
                  <a:pt x="3913545" y="344235"/>
                </a:cubicBezTo>
                <a:cubicBezTo>
                  <a:pt x="4050255" y="376864"/>
                  <a:pt x="4159924" y="363190"/>
                  <a:pt x="4266740" y="361454"/>
                </a:cubicBezTo>
                <a:cubicBezTo>
                  <a:pt x="4385770" y="354374"/>
                  <a:pt x="4314535" y="340143"/>
                  <a:pt x="4430770" y="342643"/>
                </a:cubicBezTo>
                <a:cubicBezTo>
                  <a:pt x="4439969" y="322594"/>
                  <a:pt x="4478290" y="314645"/>
                  <a:pt x="4512664" y="319948"/>
                </a:cubicBezTo>
                <a:cubicBezTo>
                  <a:pt x="4570011" y="315138"/>
                  <a:pt x="4549085" y="269599"/>
                  <a:pt x="4616423" y="290914"/>
                </a:cubicBezTo>
                <a:cubicBezTo>
                  <a:pt x="4599641" y="270277"/>
                  <a:pt x="4692085" y="269216"/>
                  <a:pt x="4691675" y="254011"/>
                </a:cubicBezTo>
                <a:lnTo>
                  <a:pt x="4689051" y="250968"/>
                </a:lnTo>
                <a:lnTo>
                  <a:pt x="4719994" y="245307"/>
                </a:lnTo>
                <a:cubicBezTo>
                  <a:pt x="4732635" y="242775"/>
                  <a:pt x="4745300" y="240335"/>
                  <a:pt x="4752894" y="239875"/>
                </a:cubicBezTo>
                <a:lnTo>
                  <a:pt x="4769329" y="233585"/>
                </a:lnTo>
                <a:lnTo>
                  <a:pt x="4775634" y="234063"/>
                </a:lnTo>
                <a:lnTo>
                  <a:pt x="4790452" y="233572"/>
                </a:lnTo>
                <a:cubicBezTo>
                  <a:pt x="4789989" y="236356"/>
                  <a:pt x="4789525" y="239141"/>
                  <a:pt x="4789062" y="241924"/>
                </a:cubicBezTo>
                <a:cubicBezTo>
                  <a:pt x="4786342" y="249932"/>
                  <a:pt x="4804560" y="248631"/>
                  <a:pt x="4827826" y="246977"/>
                </a:cubicBezTo>
                <a:cubicBezTo>
                  <a:pt x="4875782" y="239569"/>
                  <a:pt x="4874112" y="283413"/>
                  <a:pt x="4892569" y="249933"/>
                </a:cubicBezTo>
                <a:lnTo>
                  <a:pt x="4896611" y="240448"/>
                </a:lnTo>
                <a:lnTo>
                  <a:pt x="4917286" y="243659"/>
                </a:lnTo>
                <a:cubicBezTo>
                  <a:pt x="4923060" y="243799"/>
                  <a:pt x="4981729" y="240979"/>
                  <a:pt x="4981173" y="247103"/>
                </a:cubicBezTo>
                <a:cubicBezTo>
                  <a:pt x="5024880" y="220690"/>
                  <a:pt x="5014146" y="257963"/>
                  <a:pt x="5060397" y="263688"/>
                </a:cubicBezTo>
                <a:cubicBezTo>
                  <a:pt x="5093356" y="238589"/>
                  <a:pt x="5157892" y="275351"/>
                  <a:pt x="5252996" y="270655"/>
                </a:cubicBezTo>
                <a:cubicBezTo>
                  <a:pt x="5288840" y="241872"/>
                  <a:pt x="5287005" y="287921"/>
                  <a:pt x="5358056" y="247248"/>
                </a:cubicBezTo>
                <a:cubicBezTo>
                  <a:pt x="5361752" y="250257"/>
                  <a:pt x="5403312" y="238215"/>
                  <a:pt x="5426496" y="235142"/>
                </a:cubicBezTo>
                <a:cubicBezTo>
                  <a:pt x="5449679" y="232069"/>
                  <a:pt x="5473549" y="245611"/>
                  <a:pt x="5497161" y="228808"/>
                </a:cubicBezTo>
                <a:cubicBezTo>
                  <a:pt x="5611861" y="172767"/>
                  <a:pt x="5723211" y="165860"/>
                  <a:pt x="5826043" y="148073"/>
                </a:cubicBezTo>
                <a:cubicBezTo>
                  <a:pt x="5943127" y="133166"/>
                  <a:pt x="5872659" y="193078"/>
                  <a:pt x="6013415" y="137316"/>
                </a:cubicBezTo>
                <a:cubicBezTo>
                  <a:pt x="6031924" y="154783"/>
                  <a:pt x="6050745" y="154258"/>
                  <a:pt x="6080994" y="142938"/>
                </a:cubicBezTo>
                <a:cubicBezTo>
                  <a:pt x="6138083" y="137090"/>
                  <a:pt x="6140195" y="184383"/>
                  <a:pt x="6194152" y="151772"/>
                </a:cubicBezTo>
                <a:cubicBezTo>
                  <a:pt x="6187280" y="177783"/>
                  <a:pt x="6304222" y="153410"/>
                  <a:pt x="6281379" y="181626"/>
                </a:cubicBezTo>
                <a:cubicBezTo>
                  <a:pt x="6321899" y="201819"/>
                  <a:pt x="6335111" y="162590"/>
                  <a:pt x="6374947" y="179799"/>
                </a:cubicBezTo>
                <a:cubicBezTo>
                  <a:pt x="6417404" y="181336"/>
                  <a:pt x="6402484" y="169694"/>
                  <a:pt x="6448518" y="164378"/>
                </a:cubicBezTo>
                <a:cubicBezTo>
                  <a:pt x="6504958" y="162488"/>
                  <a:pt x="6493438" y="111203"/>
                  <a:pt x="6544700" y="167161"/>
                </a:cubicBezTo>
                <a:cubicBezTo>
                  <a:pt x="6601507" y="148697"/>
                  <a:pt x="6566269" y="164386"/>
                  <a:pt x="6648353" y="172250"/>
                </a:cubicBezTo>
                <a:cubicBezTo>
                  <a:pt x="6680008" y="155223"/>
                  <a:pt x="6707960" y="160673"/>
                  <a:pt x="6736227" y="173216"/>
                </a:cubicBezTo>
                <a:cubicBezTo>
                  <a:pt x="6813963" y="164284"/>
                  <a:pt x="6888143" y="181296"/>
                  <a:pt x="6977218" y="184289"/>
                </a:cubicBezTo>
                <a:cubicBezTo>
                  <a:pt x="7040424" y="188318"/>
                  <a:pt x="7000278" y="216835"/>
                  <a:pt x="7065221" y="227531"/>
                </a:cubicBezTo>
                <a:cubicBezTo>
                  <a:pt x="7130163" y="238228"/>
                  <a:pt x="7291878" y="238208"/>
                  <a:pt x="7366876" y="248468"/>
                </a:cubicBezTo>
                <a:cubicBezTo>
                  <a:pt x="7491356" y="206752"/>
                  <a:pt x="7367734" y="280166"/>
                  <a:pt x="7565449" y="258950"/>
                </a:cubicBezTo>
                <a:cubicBezTo>
                  <a:pt x="7575959" y="252432"/>
                  <a:pt x="7600854" y="257628"/>
                  <a:pt x="7599285" y="266021"/>
                </a:cubicBezTo>
                <a:cubicBezTo>
                  <a:pt x="7611616" y="262940"/>
                  <a:pt x="7639946" y="245819"/>
                  <a:pt x="7644411" y="258986"/>
                </a:cubicBezTo>
                <a:cubicBezTo>
                  <a:pt x="7708015" y="258012"/>
                  <a:pt x="7770249" y="247724"/>
                  <a:pt x="7825110" y="229109"/>
                </a:cubicBezTo>
                <a:cubicBezTo>
                  <a:pt x="7949762" y="247028"/>
                  <a:pt x="7921956" y="197757"/>
                  <a:pt x="7965804" y="190545"/>
                </a:cubicBezTo>
                <a:cubicBezTo>
                  <a:pt x="8039439" y="213878"/>
                  <a:pt x="8063651" y="191475"/>
                  <a:pt x="8147401" y="205617"/>
                </a:cubicBezTo>
                <a:cubicBezTo>
                  <a:pt x="8166453" y="196610"/>
                  <a:pt x="8225048" y="207099"/>
                  <a:pt x="8256033" y="193713"/>
                </a:cubicBezTo>
                <a:cubicBezTo>
                  <a:pt x="8311388" y="242017"/>
                  <a:pt x="8350376" y="178592"/>
                  <a:pt x="8410677" y="172167"/>
                </a:cubicBezTo>
                <a:cubicBezTo>
                  <a:pt x="8470978" y="165743"/>
                  <a:pt x="8572470" y="206385"/>
                  <a:pt x="8617841" y="155167"/>
                </a:cubicBezTo>
                <a:cubicBezTo>
                  <a:pt x="8646050" y="160448"/>
                  <a:pt x="8664949" y="183631"/>
                  <a:pt x="8715976" y="178374"/>
                </a:cubicBezTo>
                <a:cubicBezTo>
                  <a:pt x="8737194" y="188216"/>
                  <a:pt x="8738009" y="189511"/>
                  <a:pt x="8778827" y="172936"/>
                </a:cubicBezTo>
                <a:cubicBezTo>
                  <a:pt x="8725277" y="146372"/>
                  <a:pt x="8850819" y="175612"/>
                  <a:pt x="8840778" y="143149"/>
                </a:cubicBezTo>
                <a:cubicBezTo>
                  <a:pt x="8903519" y="121096"/>
                  <a:pt x="9021861" y="150359"/>
                  <a:pt x="9010380" y="91891"/>
                </a:cubicBezTo>
                <a:cubicBezTo>
                  <a:pt x="9027103" y="56852"/>
                  <a:pt x="9112524" y="108357"/>
                  <a:pt x="9110856" y="70997"/>
                </a:cubicBezTo>
                <a:cubicBezTo>
                  <a:pt x="9148189" y="94250"/>
                  <a:pt x="9209809" y="53285"/>
                  <a:pt x="9268817" y="53082"/>
                </a:cubicBezTo>
                <a:cubicBezTo>
                  <a:pt x="9279135" y="35997"/>
                  <a:pt x="9292736" y="36520"/>
                  <a:pt x="9316667" y="45047"/>
                </a:cubicBezTo>
                <a:cubicBezTo>
                  <a:pt x="9352186" y="45862"/>
                  <a:pt x="9390008" y="39799"/>
                  <a:pt x="9428209" y="29923"/>
                </a:cubicBez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5551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444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Black</vt:lpstr>
      <vt:lpstr>Calibri</vt:lpstr>
      <vt:lpstr>Calibri Light</vt:lpstr>
      <vt:lpstr>Office Theme</vt:lpstr>
      <vt:lpstr>Consider becoming a soccer referee for the 2021-2022 season</vt:lpstr>
      <vt:lpstr>Reasons to become a Soccer Referee</vt:lpstr>
      <vt:lpstr>Information for becoming a Soccer Referee</vt:lpstr>
      <vt:lpstr>Steps to become a Soccer Referee </vt:lpstr>
      <vt:lpstr>Referee Development</vt:lpstr>
      <vt:lpstr>Looking the Part – Uniforms &amp; accessories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becoming a soccer referee for the 2021-2022 season</dc:title>
  <dc:creator>Smith, Richard (DOC)</dc:creator>
  <cp:lastModifiedBy>TJ Smith</cp:lastModifiedBy>
  <cp:revision>9</cp:revision>
  <dcterms:created xsi:type="dcterms:W3CDTF">2021-06-15T15:45:34Z</dcterms:created>
  <dcterms:modified xsi:type="dcterms:W3CDTF">2021-08-23T22:04:09Z</dcterms:modified>
</cp:coreProperties>
</file>